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6"/>
  </p:notesMasterIdLst>
  <p:handoutMasterIdLst>
    <p:handoutMasterId r:id="rId77"/>
  </p:handoutMasterIdLst>
  <p:sldIdLst>
    <p:sldId id="327" r:id="rId5"/>
    <p:sldId id="330" r:id="rId6"/>
    <p:sldId id="331" r:id="rId7"/>
    <p:sldId id="333" r:id="rId8"/>
    <p:sldId id="332" r:id="rId9"/>
    <p:sldId id="334" r:id="rId10"/>
    <p:sldId id="298" r:id="rId11"/>
    <p:sldId id="262" r:id="rId12"/>
    <p:sldId id="335" r:id="rId13"/>
    <p:sldId id="354" r:id="rId14"/>
    <p:sldId id="263" r:id="rId15"/>
    <p:sldId id="299" r:id="rId16"/>
    <p:sldId id="336" r:id="rId17"/>
    <p:sldId id="302" r:id="rId18"/>
    <p:sldId id="337" r:id="rId19"/>
    <p:sldId id="264" r:id="rId20"/>
    <p:sldId id="346" r:id="rId21"/>
    <p:sldId id="266" r:id="rId22"/>
    <p:sldId id="347" r:id="rId23"/>
    <p:sldId id="348" r:id="rId24"/>
    <p:sldId id="265" r:id="rId25"/>
    <p:sldId id="349" r:id="rId26"/>
    <p:sldId id="276" r:id="rId27"/>
    <p:sldId id="350" r:id="rId28"/>
    <p:sldId id="303" r:id="rId29"/>
    <p:sldId id="351" r:id="rId30"/>
    <p:sldId id="355" r:id="rId31"/>
    <p:sldId id="293" r:id="rId32"/>
    <p:sldId id="352" r:id="rId33"/>
    <p:sldId id="353" r:id="rId34"/>
    <p:sldId id="277" r:id="rId35"/>
    <p:sldId id="284" r:id="rId36"/>
    <p:sldId id="269" r:id="rId37"/>
    <p:sldId id="304" r:id="rId38"/>
    <p:sldId id="305" r:id="rId39"/>
    <p:sldId id="307" r:id="rId40"/>
    <p:sldId id="306" r:id="rId41"/>
    <p:sldId id="308" r:id="rId42"/>
    <p:sldId id="270" r:id="rId43"/>
    <p:sldId id="309" r:id="rId44"/>
    <p:sldId id="310" r:id="rId45"/>
    <p:sldId id="311" r:id="rId46"/>
    <p:sldId id="312" r:id="rId47"/>
    <p:sldId id="314" r:id="rId48"/>
    <p:sldId id="313" r:id="rId49"/>
    <p:sldId id="315" r:id="rId50"/>
    <p:sldId id="316" r:id="rId51"/>
    <p:sldId id="317" r:id="rId52"/>
    <p:sldId id="338" r:id="rId53"/>
    <p:sldId id="294" r:id="rId54"/>
    <p:sldId id="296" r:id="rId55"/>
    <p:sldId id="339" r:id="rId56"/>
    <p:sldId id="356" r:id="rId57"/>
    <p:sldId id="318" r:id="rId58"/>
    <p:sldId id="340" r:id="rId59"/>
    <p:sldId id="341" r:id="rId60"/>
    <p:sldId id="319" r:id="rId61"/>
    <p:sldId id="342" r:id="rId62"/>
    <p:sldId id="343" r:id="rId63"/>
    <p:sldId id="321" r:id="rId64"/>
    <p:sldId id="322" r:id="rId65"/>
    <p:sldId id="323" r:id="rId66"/>
    <p:sldId id="324" r:id="rId67"/>
    <p:sldId id="345" r:id="rId68"/>
    <p:sldId id="288" r:id="rId69"/>
    <p:sldId id="289" r:id="rId70"/>
    <p:sldId id="320" r:id="rId71"/>
    <p:sldId id="274" r:id="rId72"/>
    <p:sldId id="344" r:id="rId73"/>
    <p:sldId id="275" r:id="rId74"/>
    <p:sldId id="329" r:id="rId7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1C7DDB"/>
    <a:srgbClr val="005493"/>
    <a:srgbClr val="0B49C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D0F78D-6FF1-4217-A70A-054780C49E3C}" v="1500" dt="2024-02-15T11:00:38.38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0" d="100"/>
          <a:sy n="60" d="100"/>
        </p:scale>
        <p:origin x="1685" y="19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udev Karanth" userId="fc0e405498b9bb54" providerId="LiveId" clId="{D8D0F78D-6FF1-4217-A70A-054780C49E3C}"/>
    <pc:docChg chg="undo redo custSel addSld delSld modSld sldOrd">
      <pc:chgData name="Vasudev Karanth" userId="fc0e405498b9bb54" providerId="LiveId" clId="{D8D0F78D-6FF1-4217-A70A-054780C49E3C}" dt="2024-02-15T11:00:38.388" v="13872" actId="20577"/>
      <pc:docMkLst>
        <pc:docMk/>
      </pc:docMkLst>
      <pc:sldChg chg="addSp delSp modSp mod">
        <pc:chgData name="Vasudev Karanth" userId="fc0e405498b9bb54" providerId="LiveId" clId="{D8D0F78D-6FF1-4217-A70A-054780C49E3C}" dt="2024-02-12T04:32:50.613" v="7880" actId="20577"/>
        <pc:sldMkLst>
          <pc:docMk/>
          <pc:sldMk cId="1553432724" sldId="262"/>
        </pc:sldMkLst>
        <pc:spChg chg="add del">
          <ac:chgData name="Vasudev Karanth" userId="fc0e405498b9bb54" providerId="LiveId" clId="{D8D0F78D-6FF1-4217-A70A-054780C49E3C}" dt="2024-02-12T04:24:33.299" v="7564" actId="22"/>
          <ac:spMkLst>
            <pc:docMk/>
            <pc:sldMk cId="1553432724" sldId="262"/>
            <ac:spMk id="3" creationId="{0C921587-7AD2-B6FC-1F3B-744222C415E3}"/>
          </ac:spMkLst>
        </pc:spChg>
        <pc:spChg chg="add del mod">
          <ac:chgData name="Vasudev Karanth" userId="fc0e405498b9bb54" providerId="LiveId" clId="{D8D0F78D-6FF1-4217-A70A-054780C49E3C}" dt="2024-02-12T04:24:47.724" v="7574" actId="478"/>
          <ac:spMkLst>
            <pc:docMk/>
            <pc:sldMk cId="1553432724" sldId="262"/>
            <ac:spMk id="5" creationId="{0BFEC426-B615-E549-83E5-140FD588BC64}"/>
          </ac:spMkLst>
        </pc:spChg>
        <pc:spChg chg="add del mod">
          <ac:chgData name="Vasudev Karanth" userId="fc0e405498b9bb54" providerId="LiveId" clId="{D8D0F78D-6FF1-4217-A70A-054780C49E3C}" dt="2024-02-12T04:24:56.609" v="7579" actId="12084"/>
          <ac:spMkLst>
            <pc:docMk/>
            <pc:sldMk cId="1553432724" sldId="262"/>
            <ac:spMk id="7" creationId="{0BFEC426-B615-E549-83E5-140FD588BC64}"/>
          </ac:spMkLst>
        </pc:spChg>
        <pc:spChg chg="add del">
          <ac:chgData name="Vasudev Karanth" userId="fc0e405498b9bb54" providerId="LiveId" clId="{D8D0F78D-6FF1-4217-A70A-054780C49E3C}" dt="2024-02-12T04:25:24.931" v="7588" actId="22"/>
          <ac:spMkLst>
            <pc:docMk/>
            <pc:sldMk cId="1553432724" sldId="262"/>
            <ac:spMk id="9" creationId="{2A90FFC5-73E3-04C1-F834-1B52BFADB8A5}"/>
          </ac:spMkLst>
        </pc:spChg>
        <pc:spChg chg="add mod">
          <ac:chgData name="Vasudev Karanth" userId="fc0e405498b9bb54" providerId="LiveId" clId="{D8D0F78D-6FF1-4217-A70A-054780C49E3C}" dt="2024-02-12T04:29:06.758" v="7767" actId="20577"/>
          <ac:spMkLst>
            <pc:docMk/>
            <pc:sldMk cId="1553432724" sldId="262"/>
            <ac:spMk id="10" creationId="{AE66E712-54FF-110D-D5FC-E1B94EB447D2}"/>
          </ac:spMkLst>
        </pc:spChg>
        <pc:spChg chg="add mod">
          <ac:chgData name="Vasudev Karanth" userId="fc0e405498b9bb54" providerId="LiveId" clId="{D8D0F78D-6FF1-4217-A70A-054780C49E3C}" dt="2024-02-12T04:32:50.613" v="7880" actId="20577"/>
          <ac:spMkLst>
            <pc:docMk/>
            <pc:sldMk cId="1553432724" sldId="262"/>
            <ac:spMk id="11" creationId="{A2D06138-63D0-386A-B058-9F14D5DBB02A}"/>
          </ac:spMkLst>
        </pc:spChg>
        <pc:spChg chg="mod">
          <ac:chgData name="Vasudev Karanth" userId="fc0e405498b9bb54" providerId="LiveId" clId="{D8D0F78D-6FF1-4217-A70A-054780C49E3C}" dt="2024-02-11T08:49:09.962" v="641" actId="27636"/>
          <ac:spMkLst>
            <pc:docMk/>
            <pc:sldMk cId="1553432724" sldId="262"/>
            <ac:spMk id="13" creationId="{13C62649-0825-4926-8E2A-2EBCCFE00ECC}"/>
          </ac:spMkLst>
        </pc:spChg>
        <pc:graphicFrameChg chg="add mod">
          <ac:chgData name="Vasudev Karanth" userId="fc0e405498b9bb54" providerId="LiveId" clId="{D8D0F78D-6FF1-4217-A70A-054780C49E3C}" dt="2024-02-12T04:25:17.110" v="7584" actId="12100"/>
          <ac:graphicFrameMkLst>
            <pc:docMk/>
            <pc:sldMk cId="1553432724" sldId="262"/>
            <ac:graphicFrameMk id="6" creationId="{DD33506D-15AE-99AF-AD52-573B705735DC}"/>
          </ac:graphicFrameMkLst>
        </pc:graphicFrameChg>
      </pc:sldChg>
      <pc:sldChg chg="modSp mod">
        <pc:chgData name="Vasudev Karanth" userId="fc0e405498b9bb54" providerId="LiveId" clId="{D8D0F78D-6FF1-4217-A70A-054780C49E3C}" dt="2024-02-12T04:39:19.390" v="8227" actId="20577"/>
        <pc:sldMkLst>
          <pc:docMk/>
          <pc:sldMk cId="3288665831" sldId="263"/>
        </pc:sldMkLst>
        <pc:spChg chg="mod">
          <ac:chgData name="Vasudev Karanth" userId="fc0e405498b9bb54" providerId="LiveId" clId="{D8D0F78D-6FF1-4217-A70A-054780C49E3C}" dt="2024-02-12T04:39:19.390" v="8227" actId="20577"/>
          <ac:spMkLst>
            <pc:docMk/>
            <pc:sldMk cId="3288665831" sldId="263"/>
            <ac:spMk id="4" creationId="{08B869DA-D6C3-0A2F-4697-11EC372CAE8A}"/>
          </ac:spMkLst>
        </pc:spChg>
        <pc:spChg chg="mod">
          <ac:chgData name="Vasudev Karanth" userId="fc0e405498b9bb54" providerId="LiveId" clId="{D8D0F78D-6FF1-4217-A70A-054780C49E3C}" dt="2024-02-11T08:49:26.420" v="645" actId="27636"/>
          <ac:spMkLst>
            <pc:docMk/>
            <pc:sldMk cId="3288665831" sldId="263"/>
            <ac:spMk id="12" creationId="{D77AC1D2-8B41-4A7A-88CF-41E6B7D8C98D}"/>
          </ac:spMkLst>
        </pc:spChg>
        <pc:graphicFrameChg chg="mod">
          <ac:chgData name="Vasudev Karanth" userId="fc0e405498b9bb54" providerId="LiveId" clId="{D8D0F78D-6FF1-4217-A70A-054780C49E3C}" dt="2024-02-12T04:16:29.209" v="7434"/>
          <ac:graphicFrameMkLst>
            <pc:docMk/>
            <pc:sldMk cId="3288665831" sldId="263"/>
            <ac:graphicFrameMk id="2" creationId="{4377B76D-0568-4E0C-88B5-0A936377B3DF}"/>
          </ac:graphicFrameMkLst>
        </pc:graphicFrameChg>
      </pc:sldChg>
      <pc:sldChg chg="addSp delSp modSp mod">
        <pc:chgData name="Vasudev Karanth" userId="fc0e405498b9bb54" providerId="LiveId" clId="{D8D0F78D-6FF1-4217-A70A-054780C49E3C}" dt="2024-02-12T05:51:12.849" v="8699" actId="1076"/>
        <pc:sldMkLst>
          <pc:docMk/>
          <pc:sldMk cId="2987552906" sldId="264"/>
        </pc:sldMkLst>
        <pc:spChg chg="mod">
          <ac:chgData name="Vasudev Karanth" userId="fc0e405498b9bb54" providerId="LiveId" clId="{D8D0F78D-6FF1-4217-A70A-054780C49E3C}" dt="2024-02-11T09:00:35.850" v="905" actId="2711"/>
          <ac:spMkLst>
            <pc:docMk/>
            <pc:sldMk cId="2987552906" sldId="264"/>
            <ac:spMk id="4" creationId="{EE021CA9-7CB7-1046-8FA0-21F127C19A59}"/>
          </ac:spMkLst>
        </pc:spChg>
        <pc:spChg chg="mod">
          <ac:chgData name="Vasudev Karanth" userId="fc0e405498b9bb54" providerId="LiveId" clId="{D8D0F78D-6FF1-4217-A70A-054780C49E3C}" dt="2024-02-12T05:49:24.795" v="8594" actId="20577"/>
          <ac:spMkLst>
            <pc:docMk/>
            <pc:sldMk cId="2987552906" sldId="264"/>
            <ac:spMk id="5" creationId="{1B07C49E-AFFC-EC46-8930-E4D428F5F943}"/>
          </ac:spMkLst>
        </pc:spChg>
        <pc:spChg chg="mod">
          <ac:chgData name="Vasudev Karanth" userId="fc0e405498b9bb54" providerId="LiveId" clId="{D8D0F78D-6FF1-4217-A70A-054780C49E3C}" dt="2024-02-11T08:50:15.489" v="659" actId="27636"/>
          <ac:spMkLst>
            <pc:docMk/>
            <pc:sldMk cId="2987552906" sldId="264"/>
            <ac:spMk id="8" creationId="{2A665A13-3129-46DF-B847-F273F3E96BE6}"/>
          </ac:spMkLst>
        </pc:spChg>
        <pc:spChg chg="add mod">
          <ac:chgData name="Vasudev Karanth" userId="fc0e405498b9bb54" providerId="LiveId" clId="{D8D0F78D-6FF1-4217-A70A-054780C49E3C}" dt="2024-02-11T08:50:59.659" v="668"/>
          <ac:spMkLst>
            <pc:docMk/>
            <pc:sldMk cId="2987552906" sldId="264"/>
            <ac:spMk id="13" creationId="{4AAA5DCF-DB10-ABAE-485C-4D9B1CFDA240}"/>
          </ac:spMkLst>
        </pc:spChg>
        <pc:spChg chg="add mod">
          <ac:chgData name="Vasudev Karanth" userId="fc0e405498b9bb54" providerId="LiveId" clId="{D8D0F78D-6FF1-4217-A70A-054780C49E3C}" dt="2024-02-12T05:51:12.849" v="8699" actId="1076"/>
          <ac:spMkLst>
            <pc:docMk/>
            <pc:sldMk cId="2987552906" sldId="264"/>
            <ac:spMk id="14" creationId="{D2B5A1FA-3403-C8FD-5CF1-0FBAA282605D}"/>
          </ac:spMkLst>
        </pc:spChg>
        <pc:spChg chg="add mod">
          <ac:chgData name="Vasudev Karanth" userId="fc0e405498b9bb54" providerId="LiveId" clId="{D8D0F78D-6FF1-4217-A70A-054780C49E3C}" dt="2024-02-11T08:52:21.041" v="704" actId="1076"/>
          <ac:spMkLst>
            <pc:docMk/>
            <pc:sldMk cId="2987552906" sldId="264"/>
            <ac:spMk id="15" creationId="{2B4481D9-CE16-1743-1910-2E3B0D6787E7}"/>
          </ac:spMkLst>
        </pc:spChg>
        <pc:spChg chg="add mod">
          <ac:chgData name="Vasudev Karanth" userId="fc0e405498b9bb54" providerId="LiveId" clId="{D8D0F78D-6FF1-4217-A70A-054780C49E3C}" dt="2024-02-12T05:51:08.830" v="8698" actId="1076"/>
          <ac:spMkLst>
            <pc:docMk/>
            <pc:sldMk cId="2987552906" sldId="264"/>
            <ac:spMk id="16" creationId="{55821420-FAE4-F497-E563-1FC48BF8311C}"/>
          </ac:spMkLst>
        </pc:spChg>
        <pc:picChg chg="add del mod">
          <ac:chgData name="Vasudev Karanth" userId="fc0e405498b9bb54" providerId="LiveId" clId="{D8D0F78D-6FF1-4217-A70A-054780C49E3C}" dt="2024-02-11T08:38:43.336" v="333" actId="478"/>
          <ac:picMkLst>
            <pc:docMk/>
            <pc:sldMk cId="2987552906" sldId="264"/>
            <ac:picMk id="3" creationId="{F6F8249B-05F6-9AF8-2340-12F4EB001021}"/>
          </ac:picMkLst>
        </pc:picChg>
        <pc:picChg chg="add del mod">
          <ac:chgData name="Vasudev Karanth" userId="fc0e405498b9bb54" providerId="LiveId" clId="{D8D0F78D-6FF1-4217-A70A-054780C49E3C}" dt="2024-02-11T08:51:02.261" v="670" actId="478"/>
          <ac:picMkLst>
            <pc:docMk/>
            <pc:sldMk cId="2987552906" sldId="264"/>
            <ac:picMk id="7" creationId="{2F1B102C-BED9-EF6E-E177-43EE911FB522}"/>
          </ac:picMkLst>
        </pc:picChg>
        <pc:picChg chg="add mod">
          <ac:chgData name="Vasudev Karanth" userId="fc0e405498b9bb54" providerId="LiveId" clId="{D8D0F78D-6FF1-4217-A70A-054780C49E3C}" dt="2024-02-11T08:51:40.199" v="684" actId="1076"/>
          <ac:picMkLst>
            <pc:docMk/>
            <pc:sldMk cId="2987552906" sldId="264"/>
            <ac:picMk id="10" creationId="{8B787BDC-38A2-733F-88E8-1E3DAC166836}"/>
          </ac:picMkLst>
        </pc:picChg>
        <pc:picChg chg="add mod">
          <ac:chgData name="Vasudev Karanth" userId="fc0e405498b9bb54" providerId="LiveId" clId="{D8D0F78D-6FF1-4217-A70A-054780C49E3C}" dt="2024-02-11T08:51:41.959" v="685" actId="1076"/>
          <ac:picMkLst>
            <pc:docMk/>
            <pc:sldMk cId="2987552906" sldId="264"/>
            <ac:picMk id="12" creationId="{C9867BFD-5DFF-4BE2-73CF-FA17EDE0B581}"/>
          </ac:picMkLst>
        </pc:picChg>
        <pc:picChg chg="add mod">
          <ac:chgData name="Vasudev Karanth" userId="fc0e405498b9bb54" providerId="LiveId" clId="{D8D0F78D-6FF1-4217-A70A-054780C49E3C}" dt="2024-02-11T08:52:47.706" v="711" actId="1076"/>
          <ac:picMkLst>
            <pc:docMk/>
            <pc:sldMk cId="2987552906" sldId="264"/>
            <ac:picMk id="17" creationId="{0152F38C-033C-9C16-80CD-867D25084234}"/>
          </ac:picMkLst>
        </pc:picChg>
      </pc:sldChg>
      <pc:sldChg chg="addSp delSp modSp mod">
        <pc:chgData name="Vasudev Karanth" userId="fc0e405498b9bb54" providerId="LiveId" clId="{D8D0F78D-6FF1-4217-A70A-054780C49E3C}" dt="2024-02-12T05:59:32.994" v="8919" actId="255"/>
        <pc:sldMkLst>
          <pc:docMk/>
          <pc:sldMk cId="1578726356" sldId="265"/>
        </pc:sldMkLst>
        <pc:spChg chg="add del mod">
          <ac:chgData name="Vasudev Karanth" userId="fc0e405498b9bb54" providerId="LiveId" clId="{D8D0F78D-6FF1-4217-A70A-054780C49E3C}" dt="2024-02-11T09:37:47.474" v="2354" actId="478"/>
          <ac:spMkLst>
            <pc:docMk/>
            <pc:sldMk cId="1578726356" sldId="265"/>
            <ac:spMk id="2" creationId="{066894BD-4ED2-A510-4B60-4E0B35BB850F}"/>
          </ac:spMkLst>
        </pc:spChg>
        <pc:spChg chg="mod">
          <ac:chgData name="Vasudev Karanth" userId="fc0e405498b9bb54" providerId="LiveId" clId="{D8D0F78D-6FF1-4217-A70A-054780C49E3C}" dt="2024-02-11T09:21:17.893" v="2024" actId="27636"/>
          <ac:spMkLst>
            <pc:docMk/>
            <pc:sldMk cId="1578726356" sldId="265"/>
            <ac:spMk id="3" creationId="{32405FDA-CB27-4506-BA80-B7DD00CB25C5}"/>
          </ac:spMkLst>
        </pc:spChg>
        <pc:spChg chg="del">
          <ac:chgData name="Vasudev Karanth" userId="fc0e405498b9bb54" providerId="LiveId" clId="{D8D0F78D-6FF1-4217-A70A-054780C49E3C}" dt="2024-02-11T09:39:23.619" v="2532" actId="478"/>
          <ac:spMkLst>
            <pc:docMk/>
            <pc:sldMk cId="1578726356" sldId="265"/>
            <ac:spMk id="4" creationId="{617B1B70-690D-5945-90C2-196E1304B45D}"/>
          </ac:spMkLst>
        </pc:spChg>
        <pc:spChg chg="mod">
          <ac:chgData name="Vasudev Karanth" userId="fc0e405498b9bb54" providerId="LiveId" clId="{D8D0F78D-6FF1-4217-A70A-054780C49E3C}" dt="2024-02-12T05:59:14.056" v="8918" actId="20577"/>
          <ac:spMkLst>
            <pc:docMk/>
            <pc:sldMk cId="1578726356" sldId="265"/>
            <ac:spMk id="5" creationId="{1B07C49E-AFFC-EC46-8930-E4D428F5F943}"/>
          </ac:spMkLst>
        </pc:spChg>
        <pc:spChg chg="add mod">
          <ac:chgData name="Vasudev Karanth" userId="fc0e405498b9bb54" providerId="LiveId" clId="{D8D0F78D-6FF1-4217-A70A-054780C49E3C}" dt="2024-02-12T05:59:32.994" v="8919" actId="255"/>
          <ac:spMkLst>
            <pc:docMk/>
            <pc:sldMk cId="1578726356" sldId="265"/>
            <ac:spMk id="10" creationId="{90BD5C35-0D1F-6911-94F0-D974EDFCBAA5}"/>
          </ac:spMkLst>
        </pc:spChg>
        <pc:spChg chg="add mod">
          <ac:chgData name="Vasudev Karanth" userId="fc0e405498b9bb54" providerId="LiveId" clId="{D8D0F78D-6FF1-4217-A70A-054780C49E3C}" dt="2024-02-11T09:39:21.338" v="2531" actId="1076"/>
          <ac:spMkLst>
            <pc:docMk/>
            <pc:sldMk cId="1578726356" sldId="265"/>
            <ac:spMk id="11" creationId="{83B42543-7E5C-4DFC-410D-5BC596C9CB06}"/>
          </ac:spMkLst>
        </pc:spChg>
        <pc:spChg chg="add mod">
          <ac:chgData name="Vasudev Karanth" userId="fc0e405498b9bb54" providerId="LiveId" clId="{D8D0F78D-6FF1-4217-A70A-054780C49E3C}" dt="2024-02-12T05:57:21.176" v="8911" actId="1076"/>
          <ac:spMkLst>
            <pc:docMk/>
            <pc:sldMk cId="1578726356" sldId="265"/>
            <ac:spMk id="12" creationId="{8DFF0BDD-D67D-9E78-F527-384AB330E1DF}"/>
          </ac:spMkLst>
        </pc:spChg>
        <pc:spChg chg="add mod">
          <ac:chgData name="Vasudev Karanth" userId="fc0e405498b9bb54" providerId="LiveId" clId="{D8D0F78D-6FF1-4217-A70A-054780C49E3C}" dt="2024-02-11T09:41:51.037" v="2574"/>
          <ac:spMkLst>
            <pc:docMk/>
            <pc:sldMk cId="1578726356" sldId="265"/>
            <ac:spMk id="15" creationId="{F6BFE18C-9BF9-519C-354E-9BBA1C52C62E}"/>
          </ac:spMkLst>
        </pc:spChg>
        <pc:picChg chg="add mod">
          <ac:chgData name="Vasudev Karanth" userId="fc0e405498b9bb54" providerId="LiveId" clId="{D8D0F78D-6FF1-4217-A70A-054780C49E3C}" dt="2024-02-11T09:37:45.299" v="2352" actId="1076"/>
          <ac:picMkLst>
            <pc:docMk/>
            <pc:sldMk cId="1578726356" sldId="265"/>
            <ac:picMk id="7" creationId="{BC9F5E11-FFAD-0782-9829-CCE2A6FE916B}"/>
          </ac:picMkLst>
        </pc:picChg>
        <pc:picChg chg="add del">
          <ac:chgData name="Vasudev Karanth" userId="fc0e405498b9bb54" providerId="LiveId" clId="{D8D0F78D-6FF1-4217-A70A-054780C49E3C}" dt="2024-02-11T09:37:52.092" v="2356" actId="478"/>
          <ac:picMkLst>
            <pc:docMk/>
            <pc:sldMk cId="1578726356" sldId="265"/>
            <ac:picMk id="9" creationId="{755AD9A1-44E9-2003-5203-595BC2211CCA}"/>
          </ac:picMkLst>
        </pc:picChg>
        <pc:picChg chg="add mod">
          <ac:chgData name="Vasudev Karanth" userId="fc0e405498b9bb54" providerId="LiveId" clId="{D8D0F78D-6FF1-4217-A70A-054780C49E3C}" dt="2024-02-11T09:41:42.839" v="2573" actId="1076"/>
          <ac:picMkLst>
            <pc:docMk/>
            <pc:sldMk cId="1578726356" sldId="265"/>
            <ac:picMk id="14" creationId="{F9132D09-FC5B-A3F9-6C29-B12F0428AE30}"/>
          </ac:picMkLst>
        </pc:picChg>
      </pc:sldChg>
      <pc:sldChg chg="addSp modSp mod">
        <pc:chgData name="Vasudev Karanth" userId="fc0e405498b9bb54" providerId="LiveId" clId="{D8D0F78D-6FF1-4217-A70A-054780C49E3C}" dt="2024-02-12T05:53:37.588" v="8725" actId="1076"/>
        <pc:sldMkLst>
          <pc:docMk/>
          <pc:sldMk cId="779971636" sldId="266"/>
        </pc:sldMkLst>
        <pc:spChg chg="mod">
          <ac:chgData name="Vasudev Karanth" userId="fc0e405498b9bb54" providerId="LiveId" clId="{D8D0F78D-6FF1-4217-A70A-054780C49E3C}" dt="2024-02-11T09:00:42.242" v="907" actId="27636"/>
          <ac:spMkLst>
            <pc:docMk/>
            <pc:sldMk cId="779971636" sldId="266"/>
            <ac:spMk id="3" creationId="{D9E97D81-A978-4758-8A93-47C19B104075}"/>
          </ac:spMkLst>
        </pc:spChg>
        <pc:spChg chg="mod">
          <ac:chgData name="Vasudev Karanth" userId="fc0e405498b9bb54" providerId="LiveId" clId="{D8D0F78D-6FF1-4217-A70A-054780C49E3C}" dt="2024-02-12T05:53:29.034" v="8722" actId="1076"/>
          <ac:spMkLst>
            <pc:docMk/>
            <pc:sldMk cId="779971636" sldId="266"/>
            <ac:spMk id="5" creationId="{1B07C49E-AFFC-EC46-8930-E4D428F5F943}"/>
          </ac:spMkLst>
        </pc:spChg>
        <pc:spChg chg="add mod">
          <ac:chgData name="Vasudev Karanth" userId="fc0e405498b9bb54" providerId="LiveId" clId="{D8D0F78D-6FF1-4217-A70A-054780C49E3C}" dt="2024-02-11T09:07:03.776" v="1408"/>
          <ac:spMkLst>
            <pc:docMk/>
            <pc:sldMk cId="779971636" sldId="266"/>
            <ac:spMk id="6" creationId="{1764362F-CD55-6A90-9A22-059779D3B6FE}"/>
          </ac:spMkLst>
        </pc:spChg>
        <pc:spChg chg="add mod">
          <ac:chgData name="Vasudev Karanth" userId="fc0e405498b9bb54" providerId="LiveId" clId="{D8D0F78D-6FF1-4217-A70A-054780C49E3C}" dt="2024-02-12T05:53:37.588" v="8725" actId="1076"/>
          <ac:spMkLst>
            <pc:docMk/>
            <pc:sldMk cId="779971636" sldId="266"/>
            <ac:spMk id="7" creationId="{0C6B1175-729B-2173-A0B1-89D4C28574FA}"/>
          </ac:spMkLst>
        </pc:spChg>
        <pc:spChg chg="add mod">
          <ac:chgData name="Vasudev Karanth" userId="fc0e405498b9bb54" providerId="LiveId" clId="{D8D0F78D-6FF1-4217-A70A-054780C49E3C}" dt="2024-02-12T05:53:35.521" v="8724" actId="1076"/>
          <ac:spMkLst>
            <pc:docMk/>
            <pc:sldMk cId="779971636" sldId="266"/>
            <ac:spMk id="8" creationId="{F9E323EA-D8D0-C5C0-D605-78BFCBA7EF4D}"/>
          </ac:spMkLst>
        </pc:spChg>
        <pc:spChg chg="add">
          <ac:chgData name="Vasudev Karanth" userId="fc0e405498b9bb54" providerId="LiveId" clId="{D8D0F78D-6FF1-4217-A70A-054780C49E3C}" dt="2024-02-11T09:07:53.671" v="1420"/>
          <ac:spMkLst>
            <pc:docMk/>
            <pc:sldMk cId="779971636" sldId="266"/>
            <ac:spMk id="9" creationId="{32557B4B-58A0-7774-D3EB-8CFB88621033}"/>
          </ac:spMkLst>
        </pc:spChg>
      </pc:sldChg>
      <pc:sldChg chg="addSp delSp modSp mod">
        <pc:chgData name="Vasudev Karanth" userId="fc0e405498b9bb54" providerId="LiveId" clId="{D8D0F78D-6FF1-4217-A70A-054780C49E3C}" dt="2024-02-12T13:35:13.148" v="10130" actId="27636"/>
        <pc:sldMkLst>
          <pc:docMk/>
          <pc:sldMk cId="3865605948" sldId="269"/>
        </pc:sldMkLst>
        <pc:spChg chg="del mod">
          <ac:chgData name="Vasudev Karanth" userId="fc0e405498b9bb54" providerId="LiveId" clId="{D8D0F78D-6FF1-4217-A70A-054780C49E3C}" dt="2024-02-12T06:41:30.474" v="9943" actId="12084"/>
          <ac:spMkLst>
            <pc:docMk/>
            <pc:sldMk cId="3865605948" sldId="269"/>
            <ac:spMk id="3" creationId="{373827F3-F386-AA4E-80ED-D86DEF8C158D}"/>
          </ac:spMkLst>
        </pc:spChg>
        <pc:spChg chg="mod">
          <ac:chgData name="Vasudev Karanth" userId="fc0e405498b9bb54" providerId="LiveId" clId="{D8D0F78D-6FF1-4217-A70A-054780C49E3C}" dt="2024-02-12T13:35:13.148" v="10130" actId="27636"/>
          <ac:spMkLst>
            <pc:docMk/>
            <pc:sldMk cId="3865605948" sldId="269"/>
            <ac:spMk id="4" creationId="{54F4FCC5-6E7E-4FF0-BE45-680EEC392C9F}"/>
          </ac:spMkLst>
        </pc:spChg>
        <pc:graphicFrameChg chg="add mod">
          <ac:chgData name="Vasudev Karanth" userId="fc0e405498b9bb54" providerId="LiveId" clId="{D8D0F78D-6FF1-4217-A70A-054780C49E3C}" dt="2024-02-12T08:08:45.138" v="9992" actId="1076"/>
          <ac:graphicFrameMkLst>
            <pc:docMk/>
            <pc:sldMk cId="3865605948" sldId="269"/>
            <ac:graphicFrameMk id="2" creationId="{F8A90613-4991-0078-4658-70A2FCBBB81C}"/>
          </ac:graphicFrameMkLst>
        </pc:graphicFrameChg>
        <pc:picChg chg="mod">
          <ac:chgData name="Vasudev Karanth" userId="fc0e405498b9bb54" providerId="LiveId" clId="{D8D0F78D-6FF1-4217-A70A-054780C49E3C}" dt="2024-02-12T06:39:45.044" v="9938" actId="1076"/>
          <ac:picMkLst>
            <pc:docMk/>
            <pc:sldMk cId="3865605948" sldId="269"/>
            <ac:picMk id="8" creationId="{5425AC4C-B765-9DBE-9505-8820F9F6E140}"/>
          </ac:picMkLst>
        </pc:picChg>
        <pc:picChg chg="del mod">
          <ac:chgData name="Vasudev Karanth" userId="fc0e405498b9bb54" providerId="LiveId" clId="{D8D0F78D-6FF1-4217-A70A-054780C49E3C}" dt="2024-02-12T06:38:10.923" v="9916" actId="478"/>
          <ac:picMkLst>
            <pc:docMk/>
            <pc:sldMk cId="3865605948" sldId="269"/>
            <ac:picMk id="10" creationId="{FE97C75D-04AA-DC07-F469-5D4624B9D398}"/>
          </ac:picMkLst>
        </pc:picChg>
      </pc:sldChg>
      <pc:sldChg chg="addSp delSp modSp mod">
        <pc:chgData name="Vasudev Karanth" userId="fc0e405498b9bb54" providerId="LiveId" clId="{D8D0F78D-6FF1-4217-A70A-054780C49E3C}" dt="2024-02-14T06:19:13.988" v="10506" actId="1076"/>
        <pc:sldMkLst>
          <pc:docMk/>
          <pc:sldMk cId="2727850971" sldId="270"/>
        </pc:sldMkLst>
        <pc:spChg chg="mod">
          <ac:chgData name="Vasudev Karanth" userId="fc0e405498b9bb54" providerId="LiveId" clId="{D8D0F78D-6FF1-4217-A70A-054780C49E3C}" dt="2024-02-14T06:12:17.535" v="10392" actId="27636"/>
          <ac:spMkLst>
            <pc:docMk/>
            <pc:sldMk cId="2727850971" sldId="270"/>
            <ac:spMk id="3" creationId="{86E60219-AE1B-47B6-9A1D-F2865D04BE52}"/>
          </ac:spMkLst>
        </pc:spChg>
        <pc:spChg chg="del mod">
          <ac:chgData name="Vasudev Karanth" userId="fc0e405498b9bb54" providerId="LiveId" clId="{D8D0F78D-6FF1-4217-A70A-054780C49E3C}" dt="2024-02-14T06:18:02.578" v="10484" actId="12084"/>
          <ac:spMkLst>
            <pc:docMk/>
            <pc:sldMk cId="2727850971" sldId="270"/>
            <ac:spMk id="5" creationId="{1B07C49E-AFFC-EC46-8930-E4D428F5F943}"/>
          </ac:spMkLst>
        </pc:spChg>
        <pc:spChg chg="del mod">
          <ac:chgData name="Vasudev Karanth" userId="fc0e405498b9bb54" providerId="LiveId" clId="{D8D0F78D-6FF1-4217-A70A-054780C49E3C}" dt="2024-02-14T06:18:50.806" v="10500" actId="478"/>
          <ac:spMkLst>
            <pc:docMk/>
            <pc:sldMk cId="2727850971" sldId="270"/>
            <ac:spMk id="7" creationId="{2B555B12-9509-B008-9436-90EFB67BE8E8}"/>
          </ac:spMkLst>
        </pc:spChg>
        <pc:graphicFrameChg chg="add mod modGraphic">
          <ac:chgData name="Vasudev Karanth" userId="fc0e405498b9bb54" providerId="LiveId" clId="{D8D0F78D-6FF1-4217-A70A-054780C49E3C}" dt="2024-02-14T06:19:10.050" v="10505" actId="123"/>
          <ac:graphicFrameMkLst>
            <pc:docMk/>
            <pc:sldMk cId="2727850971" sldId="270"/>
            <ac:graphicFrameMk id="2" creationId="{4DF3D3E0-025A-EE08-2E0B-CE5673A10900}"/>
          </ac:graphicFrameMkLst>
        </pc:graphicFrameChg>
        <pc:picChg chg="mod">
          <ac:chgData name="Vasudev Karanth" userId="fc0e405498b9bb54" providerId="LiveId" clId="{D8D0F78D-6FF1-4217-A70A-054780C49E3C}" dt="2024-02-14T06:19:13.988" v="10506" actId="1076"/>
          <ac:picMkLst>
            <pc:docMk/>
            <pc:sldMk cId="2727850971" sldId="270"/>
            <ac:picMk id="6" creationId="{7A21C41B-7F0F-8300-8258-06DCA7F196FD}"/>
          </ac:picMkLst>
        </pc:picChg>
      </pc:sldChg>
      <pc:sldChg chg="modSp mod">
        <pc:chgData name="Vasudev Karanth" userId="fc0e405498b9bb54" providerId="LiveId" clId="{D8D0F78D-6FF1-4217-A70A-054780C49E3C}" dt="2024-02-15T06:49:50.752" v="13808" actId="1076"/>
        <pc:sldMkLst>
          <pc:docMk/>
          <pc:sldMk cId="1630123617" sldId="274"/>
        </pc:sldMkLst>
        <pc:graphicFrameChg chg="mod modGraphic">
          <ac:chgData name="Vasudev Karanth" userId="fc0e405498b9bb54" providerId="LiveId" clId="{D8D0F78D-6FF1-4217-A70A-054780C49E3C}" dt="2024-02-15T06:49:50.752" v="13808" actId="1076"/>
          <ac:graphicFrameMkLst>
            <pc:docMk/>
            <pc:sldMk cId="1630123617" sldId="274"/>
            <ac:graphicFrameMk id="2" creationId="{4BED66C1-8A0B-6B6C-DD94-84E33BAC350F}"/>
          </ac:graphicFrameMkLst>
        </pc:graphicFrameChg>
      </pc:sldChg>
      <pc:sldChg chg="addSp delSp modSp mod">
        <pc:chgData name="Vasudev Karanth" userId="fc0e405498b9bb54" providerId="LiveId" clId="{D8D0F78D-6FF1-4217-A70A-054780C49E3C}" dt="2024-02-15T10:49:10.205" v="13858" actId="20577"/>
        <pc:sldMkLst>
          <pc:docMk/>
          <pc:sldMk cId="3410008520" sldId="275"/>
        </pc:sldMkLst>
        <pc:spChg chg="mod">
          <ac:chgData name="Vasudev Karanth" userId="fc0e405498b9bb54" providerId="LiveId" clId="{D8D0F78D-6FF1-4217-A70A-054780C49E3C}" dt="2024-02-15T10:49:10.205" v="13858" actId="20577"/>
          <ac:spMkLst>
            <pc:docMk/>
            <pc:sldMk cId="3410008520" sldId="275"/>
            <ac:spMk id="5" creationId="{28684E62-A9F8-4E7A-AB01-78893062A1B4}"/>
          </ac:spMkLst>
        </pc:spChg>
        <pc:spChg chg="mod">
          <ac:chgData name="Vasudev Karanth" userId="fc0e405498b9bb54" providerId="LiveId" clId="{D8D0F78D-6FF1-4217-A70A-054780C49E3C}" dt="2024-02-11T08:29:35.552" v="1" actId="27636"/>
          <ac:spMkLst>
            <pc:docMk/>
            <pc:sldMk cId="3410008520" sldId="275"/>
            <ac:spMk id="11" creationId="{60F8A56C-5EE1-4DBF-842D-C2A130AA680E}"/>
          </ac:spMkLst>
        </pc:spChg>
        <pc:graphicFrameChg chg="add del mod">
          <ac:chgData name="Vasudev Karanth" userId="fc0e405498b9bb54" providerId="LiveId" clId="{D8D0F78D-6FF1-4217-A70A-054780C49E3C}" dt="2024-02-11T13:12:39.806" v="7380" actId="478"/>
          <ac:graphicFrameMkLst>
            <pc:docMk/>
            <pc:sldMk cId="3410008520" sldId="275"/>
            <ac:graphicFrameMk id="2" creationId="{C3CD3FBA-8CE6-659A-9A79-80C3C2FF6126}"/>
          </ac:graphicFrameMkLst>
        </pc:graphicFrameChg>
      </pc:sldChg>
      <pc:sldChg chg="addSp delSp modSp mod">
        <pc:chgData name="Vasudev Karanth" userId="fc0e405498b9bb54" providerId="LiveId" clId="{D8D0F78D-6FF1-4217-A70A-054780C49E3C}" dt="2024-02-12T06:05:13.584" v="9078" actId="1076"/>
        <pc:sldMkLst>
          <pc:docMk/>
          <pc:sldMk cId="148114319" sldId="276"/>
        </pc:sldMkLst>
        <pc:spChg chg="add mod">
          <ac:chgData name="Vasudev Karanth" userId="fc0e405498b9bb54" providerId="LiveId" clId="{D8D0F78D-6FF1-4217-A70A-054780C49E3C}" dt="2024-02-12T06:02:39.566" v="9034" actId="14100"/>
          <ac:spMkLst>
            <pc:docMk/>
            <pc:sldMk cId="148114319" sldId="276"/>
            <ac:spMk id="2" creationId="{BE85B554-F574-1DF3-42C4-16AD589B7FEA}"/>
          </ac:spMkLst>
        </pc:spChg>
        <pc:spChg chg="mod">
          <ac:chgData name="Vasudev Karanth" userId="fc0e405498b9bb54" providerId="LiveId" clId="{D8D0F78D-6FF1-4217-A70A-054780C49E3C}" dt="2024-02-11T10:23:39.685" v="4223" actId="113"/>
          <ac:spMkLst>
            <pc:docMk/>
            <pc:sldMk cId="148114319" sldId="276"/>
            <ac:spMk id="3" creationId="{B28946E4-5BEF-46F0-A56A-E7E85ACA148F}"/>
          </ac:spMkLst>
        </pc:spChg>
        <pc:spChg chg="mod">
          <ac:chgData name="Vasudev Karanth" userId="fc0e405498b9bb54" providerId="LiveId" clId="{D8D0F78D-6FF1-4217-A70A-054780C49E3C}" dt="2024-02-12T06:03:33.241" v="9057" actId="20577"/>
          <ac:spMkLst>
            <pc:docMk/>
            <pc:sldMk cId="148114319" sldId="276"/>
            <ac:spMk id="5" creationId="{1B07C49E-AFFC-EC46-8930-E4D428F5F943}"/>
          </ac:spMkLst>
        </pc:spChg>
        <pc:spChg chg="add mod">
          <ac:chgData name="Vasudev Karanth" userId="fc0e405498b9bb54" providerId="LiveId" clId="{D8D0F78D-6FF1-4217-A70A-054780C49E3C}" dt="2024-02-12T06:03:51.486" v="9061" actId="179"/>
          <ac:spMkLst>
            <pc:docMk/>
            <pc:sldMk cId="148114319" sldId="276"/>
            <ac:spMk id="8" creationId="{82A9F1CF-9919-8917-F1AF-45C233D967A1}"/>
          </ac:spMkLst>
        </pc:spChg>
        <pc:spChg chg="add del mod">
          <ac:chgData name="Vasudev Karanth" userId="fc0e405498b9bb54" providerId="LiveId" clId="{D8D0F78D-6FF1-4217-A70A-054780C49E3C}" dt="2024-02-12T06:04:24.280" v="9066" actId="478"/>
          <ac:spMkLst>
            <pc:docMk/>
            <pc:sldMk cId="148114319" sldId="276"/>
            <ac:spMk id="9" creationId="{C9E2550C-BC82-01E1-2DA6-C1996FB51CE3}"/>
          </ac:spMkLst>
        </pc:spChg>
        <pc:spChg chg="add del mod">
          <ac:chgData name="Vasudev Karanth" userId="fc0e405498b9bb54" providerId="LiveId" clId="{D8D0F78D-6FF1-4217-A70A-054780C49E3C}" dt="2024-02-11T10:58:33.803" v="5218" actId="478"/>
          <ac:spMkLst>
            <pc:docMk/>
            <pc:sldMk cId="148114319" sldId="276"/>
            <ac:spMk id="10" creationId="{98E22DA1-E0AD-7C86-7CC5-61E20176269F}"/>
          </ac:spMkLst>
        </pc:spChg>
        <pc:spChg chg="add del mod">
          <ac:chgData name="Vasudev Karanth" userId="fc0e405498b9bb54" providerId="LiveId" clId="{D8D0F78D-6FF1-4217-A70A-054780C49E3C}" dt="2024-02-11T11:03:02.518" v="5343" actId="478"/>
          <ac:spMkLst>
            <pc:docMk/>
            <pc:sldMk cId="148114319" sldId="276"/>
            <ac:spMk id="11" creationId="{7452B114-2400-DC59-2417-96AC611EABEA}"/>
          </ac:spMkLst>
        </pc:spChg>
        <pc:spChg chg="add del mod">
          <ac:chgData name="Vasudev Karanth" userId="fc0e405498b9bb54" providerId="LiveId" clId="{D8D0F78D-6FF1-4217-A70A-054780C49E3C}" dt="2024-02-12T06:04:25.423" v="9067" actId="478"/>
          <ac:spMkLst>
            <pc:docMk/>
            <pc:sldMk cId="148114319" sldId="276"/>
            <ac:spMk id="12" creationId="{2E6DC49E-80F0-EA6A-E8C3-876ABAD87A59}"/>
          </ac:spMkLst>
        </pc:spChg>
        <pc:picChg chg="add mod ord">
          <ac:chgData name="Vasudev Karanth" userId="fc0e405498b9bb54" providerId="LiveId" clId="{D8D0F78D-6FF1-4217-A70A-054780C49E3C}" dt="2024-02-12T06:03:10.223" v="9044" actId="1076"/>
          <ac:picMkLst>
            <pc:docMk/>
            <pc:sldMk cId="148114319" sldId="276"/>
            <ac:picMk id="6" creationId="{77C3D216-A5B6-CFC8-C0B5-20B2707F073F}"/>
          </ac:picMkLst>
        </pc:picChg>
        <pc:picChg chg="add mod">
          <ac:chgData name="Vasudev Karanth" userId="fc0e405498b9bb54" providerId="LiveId" clId="{D8D0F78D-6FF1-4217-A70A-054780C49E3C}" dt="2024-02-12T06:03:15.428" v="9045" actId="1076"/>
          <ac:picMkLst>
            <pc:docMk/>
            <pc:sldMk cId="148114319" sldId="276"/>
            <ac:picMk id="7" creationId="{7AE7CF4B-E729-1864-548B-837490CF3AED}"/>
          </ac:picMkLst>
        </pc:picChg>
        <pc:picChg chg="add mod">
          <ac:chgData name="Vasudev Karanth" userId="fc0e405498b9bb54" providerId="LiveId" clId="{D8D0F78D-6FF1-4217-A70A-054780C49E3C}" dt="2024-02-11T10:57:03.961" v="5188" actId="1076"/>
          <ac:picMkLst>
            <pc:docMk/>
            <pc:sldMk cId="148114319" sldId="276"/>
            <ac:picMk id="9" creationId="{BBD2133A-19FF-C3C1-8B25-5AE3EA0CBF04}"/>
          </ac:picMkLst>
        </pc:picChg>
        <pc:picChg chg="add del mod">
          <ac:chgData name="Vasudev Karanth" userId="fc0e405498b9bb54" providerId="LiveId" clId="{D8D0F78D-6FF1-4217-A70A-054780C49E3C}" dt="2024-02-11T11:00:26.343" v="5232" actId="478"/>
          <ac:picMkLst>
            <pc:docMk/>
            <pc:sldMk cId="148114319" sldId="276"/>
            <ac:picMk id="13" creationId="{F8B07E6D-2056-07D4-188A-1E259631C74C}"/>
          </ac:picMkLst>
        </pc:picChg>
        <pc:picChg chg="add mod modCrop">
          <ac:chgData name="Vasudev Karanth" userId="fc0e405498b9bb54" providerId="LiveId" clId="{D8D0F78D-6FF1-4217-A70A-054780C49E3C}" dt="2024-02-12T06:03:20.874" v="9046" actId="1076"/>
          <ac:picMkLst>
            <pc:docMk/>
            <pc:sldMk cId="148114319" sldId="276"/>
            <ac:picMk id="14" creationId="{AAD0E236-B262-6A7E-2E3A-CF6863B4A934}"/>
          </ac:picMkLst>
        </pc:picChg>
        <pc:cxnChg chg="add mod">
          <ac:chgData name="Vasudev Karanth" userId="fc0e405498b9bb54" providerId="LiveId" clId="{D8D0F78D-6FF1-4217-A70A-054780C49E3C}" dt="2024-02-12T06:05:00.628" v="9075" actId="1076"/>
          <ac:cxnSpMkLst>
            <pc:docMk/>
            <pc:sldMk cId="148114319" sldId="276"/>
            <ac:cxnSpMk id="11" creationId="{E67F440B-0C71-5735-4530-89471C12C44A}"/>
          </ac:cxnSpMkLst>
        </pc:cxnChg>
        <pc:cxnChg chg="add mod">
          <ac:chgData name="Vasudev Karanth" userId="fc0e405498b9bb54" providerId="LiveId" clId="{D8D0F78D-6FF1-4217-A70A-054780C49E3C}" dt="2024-02-12T06:04:39.484" v="9070" actId="13822"/>
          <ac:cxnSpMkLst>
            <pc:docMk/>
            <pc:sldMk cId="148114319" sldId="276"/>
            <ac:cxnSpMk id="15" creationId="{4BE7A428-A2B9-039A-839F-55FEF0B3F796}"/>
          </ac:cxnSpMkLst>
        </pc:cxnChg>
        <pc:cxnChg chg="add mod">
          <ac:chgData name="Vasudev Karanth" userId="fc0e405498b9bb54" providerId="LiveId" clId="{D8D0F78D-6FF1-4217-A70A-054780C49E3C}" dt="2024-02-12T06:05:13.584" v="9078" actId="1076"/>
          <ac:cxnSpMkLst>
            <pc:docMk/>
            <pc:sldMk cId="148114319" sldId="276"/>
            <ac:cxnSpMk id="18" creationId="{FFC5325E-C8B8-0C86-2EA7-863ADA80334B}"/>
          </ac:cxnSpMkLst>
        </pc:cxnChg>
      </pc:sldChg>
      <pc:sldChg chg="addSp delSp modSp mod">
        <pc:chgData name="Vasudev Karanth" userId="fc0e405498b9bb54" providerId="LiveId" clId="{D8D0F78D-6FF1-4217-A70A-054780C49E3C}" dt="2024-02-15T11:00:38.388" v="13872" actId="20577"/>
        <pc:sldMkLst>
          <pc:docMk/>
          <pc:sldMk cId="321008965" sldId="277"/>
        </pc:sldMkLst>
        <pc:spChg chg="add del mod">
          <ac:chgData name="Vasudev Karanth" userId="fc0e405498b9bb54" providerId="LiveId" clId="{D8D0F78D-6FF1-4217-A70A-054780C49E3C}" dt="2024-02-11T12:50:32.633" v="7173" actId="12084"/>
          <ac:spMkLst>
            <pc:docMk/>
            <pc:sldMk cId="321008965" sldId="277"/>
            <ac:spMk id="2" creationId="{BB005BC7-994E-F5AC-0418-AC6112FE11A0}"/>
          </ac:spMkLst>
        </pc:spChg>
        <pc:spChg chg="add del mod">
          <ac:chgData name="Vasudev Karanth" userId="fc0e405498b9bb54" providerId="LiveId" clId="{D8D0F78D-6FF1-4217-A70A-054780C49E3C}" dt="2024-02-11T12:51:01.126" v="7180" actId="12084"/>
          <ac:spMkLst>
            <pc:docMk/>
            <pc:sldMk cId="321008965" sldId="277"/>
            <ac:spMk id="3" creationId="{432B2A47-1CB0-D92A-5E0A-B7F83843D937}"/>
          </ac:spMkLst>
        </pc:spChg>
        <pc:spChg chg="mod">
          <ac:chgData name="Vasudev Karanth" userId="fc0e405498b9bb54" providerId="LiveId" clId="{D8D0F78D-6FF1-4217-A70A-054780C49E3C}" dt="2024-02-12T13:35:18.408" v="10131" actId="13926"/>
          <ac:spMkLst>
            <pc:docMk/>
            <pc:sldMk cId="321008965" sldId="277"/>
            <ac:spMk id="7" creationId="{330F9542-6794-4F57-BB45-868D94AD06B0}"/>
          </ac:spMkLst>
        </pc:spChg>
        <pc:spChg chg="del mod">
          <ac:chgData name="Vasudev Karanth" userId="fc0e405498b9bb54" providerId="LiveId" clId="{D8D0F78D-6FF1-4217-A70A-054780C49E3C}" dt="2024-02-11T12:50:13.011" v="7168" actId="12084"/>
          <ac:spMkLst>
            <pc:docMk/>
            <pc:sldMk cId="321008965" sldId="277"/>
            <ac:spMk id="8" creationId="{C7B9C153-C85C-3240-8E7E-523FBC004564}"/>
          </ac:spMkLst>
        </pc:spChg>
        <pc:graphicFrameChg chg="add mod">
          <ac:chgData name="Vasudev Karanth" userId="fc0e405498b9bb54" providerId="LiveId" clId="{D8D0F78D-6FF1-4217-A70A-054780C49E3C}" dt="2024-02-12T06:38:27.494" v="9924" actId="20577"/>
          <ac:graphicFrameMkLst>
            <pc:docMk/>
            <pc:sldMk cId="321008965" sldId="277"/>
            <ac:graphicFrameMk id="5" creationId="{D0BAC8C0-F455-AF78-D2A9-F8CD40138A8F}"/>
          </ac:graphicFrameMkLst>
        </pc:graphicFrameChg>
        <pc:graphicFrameChg chg="add mod">
          <ac:chgData name="Vasudev Karanth" userId="fc0e405498b9bb54" providerId="LiveId" clId="{D8D0F78D-6FF1-4217-A70A-054780C49E3C}" dt="2024-02-15T11:00:10.095" v="13868" actId="20577"/>
          <ac:graphicFrameMkLst>
            <pc:docMk/>
            <pc:sldMk cId="321008965" sldId="277"/>
            <ac:graphicFrameMk id="6" creationId="{270D5ABA-92B5-475F-167F-BAA1C85DC7DA}"/>
          </ac:graphicFrameMkLst>
        </pc:graphicFrameChg>
        <pc:graphicFrameChg chg="add mod">
          <ac:chgData name="Vasudev Karanth" userId="fc0e405498b9bb54" providerId="LiveId" clId="{D8D0F78D-6FF1-4217-A70A-054780C49E3C}" dt="2024-02-15T11:00:38.388" v="13872" actId="20577"/>
          <ac:graphicFrameMkLst>
            <pc:docMk/>
            <pc:sldMk cId="321008965" sldId="277"/>
            <ac:graphicFrameMk id="9" creationId="{3E916C9F-A7AC-51C0-15D3-B974341B60B0}"/>
          </ac:graphicFrameMkLst>
        </pc:graphicFrameChg>
      </pc:sldChg>
      <pc:sldChg chg="modSp mod">
        <pc:chgData name="Vasudev Karanth" userId="fc0e405498b9bb54" providerId="LiveId" clId="{D8D0F78D-6FF1-4217-A70A-054780C49E3C}" dt="2024-02-15T06:37:46.221" v="13712" actId="2711"/>
        <pc:sldMkLst>
          <pc:docMk/>
          <pc:sldMk cId="1290394134" sldId="288"/>
        </pc:sldMkLst>
        <pc:spChg chg="mod">
          <ac:chgData name="Vasudev Karanth" userId="fc0e405498b9bb54" providerId="LiveId" clId="{D8D0F78D-6FF1-4217-A70A-054780C49E3C}" dt="2024-02-15T06:37:46.221" v="13712" actId="2711"/>
          <ac:spMkLst>
            <pc:docMk/>
            <pc:sldMk cId="1290394134" sldId="288"/>
            <ac:spMk id="2" creationId="{4237DFD2-2B76-8445-A1BD-6628DC42C398}"/>
          </ac:spMkLst>
        </pc:spChg>
      </pc:sldChg>
      <pc:sldChg chg="addSp delSp modSp mod">
        <pc:chgData name="Vasudev Karanth" userId="fc0e405498b9bb54" providerId="LiveId" clId="{D8D0F78D-6FF1-4217-A70A-054780C49E3C}" dt="2024-02-15T06:42:38.311" v="13745" actId="20577"/>
        <pc:sldMkLst>
          <pc:docMk/>
          <pc:sldMk cId="2459446073" sldId="289"/>
        </pc:sldMkLst>
        <pc:spChg chg="add del mod">
          <ac:chgData name="Vasudev Karanth" userId="fc0e405498b9bb54" providerId="LiveId" clId="{D8D0F78D-6FF1-4217-A70A-054780C49E3C}" dt="2024-02-15T06:41:46.604" v="13735" actId="12084"/>
          <ac:spMkLst>
            <pc:docMk/>
            <pc:sldMk cId="2459446073" sldId="289"/>
            <ac:spMk id="5" creationId="{1B07C49E-AFFC-EC46-8930-E4D428F5F943}"/>
          </ac:spMkLst>
        </pc:spChg>
        <pc:graphicFrameChg chg="add mod">
          <ac:chgData name="Vasudev Karanth" userId="fc0e405498b9bb54" providerId="LiveId" clId="{D8D0F78D-6FF1-4217-A70A-054780C49E3C}" dt="2024-02-15T06:38:48.845" v="13720" actId="14100"/>
          <ac:graphicFrameMkLst>
            <pc:docMk/>
            <pc:sldMk cId="2459446073" sldId="289"/>
            <ac:graphicFrameMk id="2" creationId="{CA352FC0-A689-F18E-F07B-A0AEE64477C5}"/>
          </ac:graphicFrameMkLst>
        </pc:graphicFrameChg>
        <pc:graphicFrameChg chg="add mod">
          <ac:chgData name="Vasudev Karanth" userId="fc0e405498b9bb54" providerId="LiveId" clId="{D8D0F78D-6FF1-4217-A70A-054780C49E3C}" dt="2024-02-15T06:41:03.443" v="13733" actId="14100"/>
          <ac:graphicFrameMkLst>
            <pc:docMk/>
            <pc:sldMk cId="2459446073" sldId="289"/>
            <ac:graphicFrameMk id="3" creationId="{2D2D57F0-7A84-A503-CA07-1B8BAF3871BC}"/>
          </ac:graphicFrameMkLst>
        </pc:graphicFrameChg>
        <pc:graphicFrameChg chg="add mod">
          <ac:chgData name="Vasudev Karanth" userId="fc0e405498b9bb54" providerId="LiveId" clId="{D8D0F78D-6FF1-4217-A70A-054780C49E3C}" dt="2024-02-15T06:42:38.311" v="13745" actId="20577"/>
          <ac:graphicFrameMkLst>
            <pc:docMk/>
            <pc:sldMk cId="2459446073" sldId="289"/>
            <ac:graphicFrameMk id="6" creationId="{98BFA0F8-9045-6167-8A78-6F549A9C5593}"/>
          </ac:graphicFrameMkLst>
        </pc:graphicFrameChg>
      </pc:sldChg>
      <pc:sldChg chg="modSp mod">
        <pc:chgData name="Vasudev Karanth" userId="fc0e405498b9bb54" providerId="LiveId" clId="{D8D0F78D-6FF1-4217-A70A-054780C49E3C}" dt="2024-02-12T06:22:49.833" v="9897" actId="20577"/>
        <pc:sldMkLst>
          <pc:docMk/>
          <pc:sldMk cId="1813711241" sldId="293"/>
        </pc:sldMkLst>
        <pc:spChg chg="mod">
          <ac:chgData name="Vasudev Karanth" userId="fc0e405498b9bb54" providerId="LiveId" clId="{D8D0F78D-6FF1-4217-A70A-054780C49E3C}" dt="2024-02-11T10:44:33.893" v="5157" actId="27636"/>
          <ac:spMkLst>
            <pc:docMk/>
            <pc:sldMk cId="1813711241" sldId="293"/>
            <ac:spMk id="3" creationId="{FC857EDD-A3A7-434D-B8D5-401E872498DA}"/>
          </ac:spMkLst>
        </pc:spChg>
        <pc:spChg chg="mod">
          <ac:chgData name="Vasudev Karanth" userId="fc0e405498b9bb54" providerId="LiveId" clId="{D8D0F78D-6FF1-4217-A70A-054780C49E3C}" dt="2024-02-12T06:22:49.833" v="9897" actId="20577"/>
          <ac:spMkLst>
            <pc:docMk/>
            <pc:sldMk cId="1813711241" sldId="293"/>
            <ac:spMk id="5" creationId="{1B07C49E-AFFC-EC46-8930-E4D428F5F943}"/>
          </ac:spMkLst>
        </pc:spChg>
      </pc:sldChg>
      <pc:sldChg chg="addSp delSp modSp mod">
        <pc:chgData name="Vasudev Karanth" userId="fc0e405498b9bb54" providerId="LiveId" clId="{D8D0F78D-6FF1-4217-A70A-054780C49E3C}" dt="2024-02-15T05:51:10.534" v="12986" actId="20577"/>
        <pc:sldMkLst>
          <pc:docMk/>
          <pc:sldMk cId="981671777" sldId="296"/>
        </pc:sldMkLst>
        <pc:spChg chg="mod">
          <ac:chgData name="Vasudev Karanth" userId="fc0e405498b9bb54" providerId="LiveId" clId="{D8D0F78D-6FF1-4217-A70A-054780C49E3C}" dt="2024-02-15T05:39:42.984" v="12755" actId="13926"/>
          <ac:spMkLst>
            <pc:docMk/>
            <pc:sldMk cId="981671777" sldId="296"/>
            <ac:spMk id="2" creationId="{54176327-8CC4-4356-8BBB-DC4965CE9857}"/>
          </ac:spMkLst>
        </pc:spChg>
        <pc:spChg chg="add del mod">
          <ac:chgData name="Vasudev Karanth" userId="fc0e405498b9bb54" providerId="LiveId" clId="{D8D0F78D-6FF1-4217-A70A-054780C49E3C}" dt="2024-02-15T05:47:07.933" v="12943" actId="12084"/>
          <ac:spMkLst>
            <pc:docMk/>
            <pc:sldMk cId="981671777" sldId="296"/>
            <ac:spMk id="5" creationId="{85D9F803-CDBC-C74C-AF1B-2B5937D1C241}"/>
          </ac:spMkLst>
        </pc:spChg>
        <pc:spChg chg="add del mod">
          <ac:chgData name="Vasudev Karanth" userId="fc0e405498b9bb54" providerId="LiveId" clId="{D8D0F78D-6FF1-4217-A70A-054780C49E3C}" dt="2024-02-15T05:43:22.995" v="12828" actId="478"/>
          <ac:spMkLst>
            <pc:docMk/>
            <pc:sldMk cId="981671777" sldId="296"/>
            <ac:spMk id="6" creationId="{0024ADB5-B0D1-DA69-629B-A9C39599B981}"/>
          </ac:spMkLst>
        </pc:spChg>
        <pc:graphicFrameChg chg="add mod">
          <ac:chgData name="Vasudev Karanth" userId="fc0e405498b9bb54" providerId="LiveId" clId="{D8D0F78D-6FF1-4217-A70A-054780C49E3C}" dt="2024-02-15T05:46:51.194" v="12942" actId="12084"/>
          <ac:graphicFrameMkLst>
            <pc:docMk/>
            <pc:sldMk cId="981671777" sldId="296"/>
            <ac:graphicFrameMk id="9" creationId="{C0DD22E5-3425-E11A-9A09-A7210C426ABC}"/>
          </ac:graphicFrameMkLst>
        </pc:graphicFrameChg>
        <pc:graphicFrameChg chg="add mod modGraphic">
          <ac:chgData name="Vasudev Karanth" userId="fc0e405498b9bb54" providerId="LiveId" clId="{D8D0F78D-6FF1-4217-A70A-054780C49E3C}" dt="2024-02-15T05:51:10.534" v="12986" actId="20577"/>
          <ac:graphicFrameMkLst>
            <pc:docMk/>
            <pc:sldMk cId="981671777" sldId="296"/>
            <ac:graphicFrameMk id="10" creationId="{762390A8-7866-A8BC-F4EE-73B14C69DA89}"/>
          </ac:graphicFrameMkLst>
        </pc:graphicFrameChg>
        <pc:picChg chg="add mod">
          <ac:chgData name="Vasudev Karanth" userId="fc0e405498b9bb54" providerId="LiveId" clId="{D8D0F78D-6FF1-4217-A70A-054780C49E3C}" dt="2024-02-15T05:50:09.316" v="12980" actId="1076"/>
          <ac:picMkLst>
            <pc:docMk/>
            <pc:sldMk cId="981671777" sldId="296"/>
            <ac:picMk id="8" creationId="{5AEBAE98-B7A9-6376-F866-A8F105884A75}"/>
          </ac:picMkLst>
        </pc:picChg>
        <pc:picChg chg="add mod ord modCrop">
          <ac:chgData name="Vasudev Karanth" userId="fc0e405498b9bb54" providerId="LiveId" clId="{D8D0F78D-6FF1-4217-A70A-054780C49E3C}" dt="2024-02-15T05:49:49.891" v="12976" actId="732"/>
          <ac:picMkLst>
            <pc:docMk/>
            <pc:sldMk cId="981671777" sldId="296"/>
            <ac:picMk id="12" creationId="{34EDEE10-F63F-CE5F-EF85-E7C12D3F66E2}"/>
          </ac:picMkLst>
        </pc:picChg>
      </pc:sldChg>
      <pc:sldChg chg="addSp modSp mod">
        <pc:chgData name="Vasudev Karanth" userId="fc0e405498b9bb54" providerId="LiveId" clId="{D8D0F78D-6FF1-4217-A70A-054780C49E3C}" dt="2024-02-12T04:44:05.641" v="8297" actId="1076"/>
        <pc:sldMkLst>
          <pc:docMk/>
          <pc:sldMk cId="280316088" sldId="299"/>
        </pc:sldMkLst>
        <pc:spChg chg="add mod">
          <ac:chgData name="Vasudev Karanth" userId="fc0e405498b9bb54" providerId="LiveId" clId="{D8D0F78D-6FF1-4217-A70A-054780C49E3C}" dt="2024-02-12T04:42:48.559" v="8265" actId="1076"/>
          <ac:spMkLst>
            <pc:docMk/>
            <pc:sldMk cId="280316088" sldId="299"/>
            <ac:spMk id="2" creationId="{2E9A6C0C-9295-4926-0E44-2D6C97078EA9}"/>
          </ac:spMkLst>
        </pc:spChg>
        <pc:spChg chg="mod">
          <ac:chgData name="Vasudev Karanth" userId="fc0e405498b9bb54" providerId="LiveId" clId="{D8D0F78D-6FF1-4217-A70A-054780C49E3C}" dt="2024-02-12T04:43:51.292" v="8295" actId="20577"/>
          <ac:spMkLst>
            <pc:docMk/>
            <pc:sldMk cId="280316088" sldId="299"/>
            <ac:spMk id="3" creationId="{AB0AB2AC-B7E6-6849-9AE9-697369407F8F}"/>
          </ac:spMkLst>
        </pc:spChg>
        <pc:spChg chg="mod">
          <ac:chgData name="Vasudev Karanth" userId="fc0e405498b9bb54" providerId="LiveId" clId="{D8D0F78D-6FF1-4217-A70A-054780C49E3C}" dt="2024-02-11T08:49:32.676" v="647" actId="27636"/>
          <ac:spMkLst>
            <pc:docMk/>
            <pc:sldMk cId="280316088" sldId="299"/>
            <ac:spMk id="4" creationId="{5066AA34-20EE-4A59-B343-346A8DB5667C}"/>
          </ac:spMkLst>
        </pc:spChg>
        <pc:spChg chg="add mod">
          <ac:chgData name="Vasudev Karanth" userId="fc0e405498b9bb54" providerId="LiveId" clId="{D8D0F78D-6FF1-4217-A70A-054780C49E3C}" dt="2024-02-12T04:44:05.641" v="8297" actId="1076"/>
          <ac:spMkLst>
            <pc:docMk/>
            <pc:sldMk cId="280316088" sldId="299"/>
            <ac:spMk id="7" creationId="{711F6A21-3C53-9F3F-53C9-EB78BD2E2440}"/>
          </ac:spMkLst>
        </pc:spChg>
        <pc:picChg chg="add mod">
          <ac:chgData name="Vasudev Karanth" userId="fc0e405498b9bb54" providerId="LiveId" clId="{D8D0F78D-6FF1-4217-A70A-054780C49E3C}" dt="2024-02-12T04:31:57.714" v="7828"/>
          <ac:picMkLst>
            <pc:docMk/>
            <pc:sldMk cId="280316088" sldId="299"/>
            <ac:picMk id="5" creationId="{6B1DC3C6-C531-67F0-C3D1-16156E95B44A}"/>
          </ac:picMkLst>
        </pc:picChg>
      </pc:sldChg>
      <pc:sldChg chg="modSp mod">
        <pc:chgData name="Vasudev Karanth" userId="fc0e405498b9bb54" providerId="LiveId" clId="{D8D0F78D-6FF1-4217-A70A-054780C49E3C}" dt="2024-02-12T05:47:09.756" v="8490" actId="20577"/>
        <pc:sldMkLst>
          <pc:docMk/>
          <pc:sldMk cId="1385553969" sldId="302"/>
        </pc:sldMkLst>
        <pc:spChg chg="mod">
          <ac:chgData name="Vasudev Karanth" userId="fc0e405498b9bb54" providerId="LiveId" clId="{D8D0F78D-6FF1-4217-A70A-054780C49E3C}" dt="2024-02-12T05:47:09.756" v="8490" actId="20577"/>
          <ac:spMkLst>
            <pc:docMk/>
            <pc:sldMk cId="1385553969" sldId="302"/>
            <ac:spMk id="3" creationId="{AB0AB2AC-B7E6-6849-9AE9-697369407F8F}"/>
          </ac:spMkLst>
        </pc:spChg>
        <pc:spChg chg="mod">
          <ac:chgData name="Vasudev Karanth" userId="fc0e405498b9bb54" providerId="LiveId" clId="{D8D0F78D-6FF1-4217-A70A-054780C49E3C}" dt="2024-02-12T05:44:14.070" v="8300" actId="13926"/>
          <ac:spMkLst>
            <pc:docMk/>
            <pc:sldMk cId="1385553969" sldId="302"/>
            <ac:spMk id="11" creationId="{84F5ABFD-B4D4-43FF-959F-AFAF45B45269}"/>
          </ac:spMkLst>
        </pc:spChg>
        <pc:picChg chg="ord">
          <ac:chgData name="Vasudev Karanth" userId="fc0e405498b9bb54" providerId="LiveId" clId="{D8D0F78D-6FF1-4217-A70A-054780C49E3C}" dt="2024-02-12T05:46:48.073" v="8489" actId="167"/>
          <ac:picMkLst>
            <pc:docMk/>
            <pc:sldMk cId="1385553969" sldId="302"/>
            <ac:picMk id="9" creationId="{9E1C227C-F7AB-188D-73E1-82C67D379BB2}"/>
          </ac:picMkLst>
        </pc:picChg>
      </pc:sldChg>
      <pc:sldChg chg="addSp delSp modSp mod">
        <pc:chgData name="Vasudev Karanth" userId="fc0e405498b9bb54" providerId="LiveId" clId="{D8D0F78D-6FF1-4217-A70A-054780C49E3C}" dt="2024-02-12T06:12:30.937" v="9414" actId="1076"/>
        <pc:sldMkLst>
          <pc:docMk/>
          <pc:sldMk cId="334532777" sldId="303"/>
        </pc:sldMkLst>
        <pc:spChg chg="add mod">
          <ac:chgData name="Vasudev Karanth" userId="fc0e405498b9bb54" providerId="LiveId" clId="{D8D0F78D-6FF1-4217-A70A-054780C49E3C}" dt="2024-02-12T06:11:19.158" v="9335" actId="1076"/>
          <ac:spMkLst>
            <pc:docMk/>
            <pc:sldMk cId="334532777" sldId="303"/>
            <ac:spMk id="2" creationId="{726A7899-D1DA-5816-A49F-A6E53038943B}"/>
          </ac:spMkLst>
        </pc:spChg>
        <pc:spChg chg="mod">
          <ac:chgData name="Vasudev Karanth" userId="fc0e405498b9bb54" providerId="LiveId" clId="{D8D0F78D-6FF1-4217-A70A-054780C49E3C}" dt="2024-02-11T10:19:21.324" v="4141" actId="27636"/>
          <ac:spMkLst>
            <pc:docMk/>
            <pc:sldMk cId="334532777" sldId="303"/>
            <ac:spMk id="3" creationId="{519FC08B-7D2E-43A5-A528-821DCDCCCC82}"/>
          </ac:spMkLst>
        </pc:spChg>
        <pc:spChg chg="mod">
          <ac:chgData name="Vasudev Karanth" userId="fc0e405498b9bb54" providerId="LiveId" clId="{D8D0F78D-6FF1-4217-A70A-054780C49E3C}" dt="2024-02-12T06:11:11.371" v="9333" actId="14100"/>
          <ac:spMkLst>
            <pc:docMk/>
            <pc:sldMk cId="334532777" sldId="303"/>
            <ac:spMk id="5" creationId="{1B07C49E-AFFC-EC46-8930-E4D428F5F943}"/>
          </ac:spMkLst>
        </pc:spChg>
        <pc:spChg chg="add mod">
          <ac:chgData name="Vasudev Karanth" userId="fc0e405498b9bb54" providerId="LiveId" clId="{D8D0F78D-6FF1-4217-A70A-054780C49E3C}" dt="2024-02-12T06:12:17.577" v="9412" actId="20577"/>
          <ac:spMkLst>
            <pc:docMk/>
            <pc:sldMk cId="334532777" sldId="303"/>
            <ac:spMk id="9" creationId="{6C978BCA-7530-822E-309F-D69641F70A86}"/>
          </ac:spMkLst>
        </pc:spChg>
        <pc:spChg chg="add mod">
          <ac:chgData name="Vasudev Karanth" userId="fc0e405498b9bb54" providerId="LiveId" clId="{D8D0F78D-6FF1-4217-A70A-054780C49E3C}" dt="2024-02-12T06:12:30.937" v="9414" actId="1076"/>
          <ac:spMkLst>
            <pc:docMk/>
            <pc:sldMk cId="334532777" sldId="303"/>
            <ac:spMk id="12" creationId="{938FEC5F-574A-462D-8969-C6F11BD3D36C}"/>
          </ac:spMkLst>
        </pc:spChg>
        <pc:picChg chg="add del mod ord">
          <ac:chgData name="Vasudev Karanth" userId="fc0e405498b9bb54" providerId="LiveId" clId="{D8D0F78D-6FF1-4217-A70A-054780C49E3C}" dt="2024-02-11T10:21:06.555" v="4156" actId="478"/>
          <ac:picMkLst>
            <pc:docMk/>
            <pc:sldMk cId="334532777" sldId="303"/>
            <ac:picMk id="6" creationId="{DE565423-A981-0D46-2BA7-F76DBE53628C}"/>
          </ac:picMkLst>
        </pc:picChg>
        <pc:picChg chg="add mod">
          <ac:chgData name="Vasudev Karanth" userId="fc0e405498b9bb54" providerId="LiveId" clId="{D8D0F78D-6FF1-4217-A70A-054780C49E3C}" dt="2024-02-12T06:10:46.243" v="9271" actId="1076"/>
          <ac:picMkLst>
            <pc:docMk/>
            <pc:sldMk cId="334532777" sldId="303"/>
            <ac:picMk id="8" creationId="{9789DB97-29BB-9991-EAE1-F41FB0ABD91C}"/>
          </ac:picMkLst>
        </pc:picChg>
        <pc:picChg chg="add mod modCrop">
          <ac:chgData name="Vasudev Karanth" userId="fc0e405498b9bb54" providerId="LiveId" clId="{D8D0F78D-6FF1-4217-A70A-054780C49E3C}" dt="2024-02-11T10:33:15.528" v="4876" actId="1076"/>
          <ac:picMkLst>
            <pc:docMk/>
            <pc:sldMk cId="334532777" sldId="303"/>
            <ac:picMk id="11" creationId="{003CA94C-F8CD-1309-53E4-9865EEA100BE}"/>
          </ac:picMkLst>
        </pc:picChg>
      </pc:sldChg>
      <pc:sldChg chg="addSp delSp modSp mod">
        <pc:chgData name="Vasudev Karanth" userId="fc0e405498b9bb54" providerId="LiveId" clId="{D8D0F78D-6FF1-4217-A70A-054780C49E3C}" dt="2024-02-12T13:41:33.109" v="10184" actId="14100"/>
        <pc:sldMkLst>
          <pc:docMk/>
          <pc:sldMk cId="3869789237" sldId="304"/>
        </pc:sldMkLst>
        <pc:spChg chg="mod">
          <ac:chgData name="Vasudev Karanth" userId="fc0e405498b9bb54" providerId="LiveId" clId="{D8D0F78D-6FF1-4217-A70A-054780C49E3C}" dt="2024-02-12T13:35:25.087" v="10133" actId="27636"/>
          <ac:spMkLst>
            <pc:docMk/>
            <pc:sldMk cId="3869789237" sldId="304"/>
            <ac:spMk id="4" creationId="{B6CCD949-E788-4375-9B07-478FA5684BC1}"/>
          </ac:spMkLst>
        </pc:spChg>
        <pc:spChg chg="add del mod">
          <ac:chgData name="Vasudev Karanth" userId="fc0e405498b9bb54" providerId="LiveId" clId="{D8D0F78D-6FF1-4217-A70A-054780C49E3C}" dt="2024-02-12T13:26:55.577" v="10028" actId="12084"/>
          <ac:spMkLst>
            <pc:docMk/>
            <pc:sldMk cId="3869789237" sldId="304"/>
            <ac:spMk id="8" creationId="{74958ED3-17F5-607B-14D1-C4C7AF5F0496}"/>
          </ac:spMkLst>
        </pc:spChg>
        <pc:graphicFrameChg chg="add mod">
          <ac:chgData name="Vasudev Karanth" userId="fc0e405498b9bb54" providerId="LiveId" clId="{D8D0F78D-6FF1-4217-A70A-054780C49E3C}" dt="2024-02-12T13:25:00.589" v="9996" actId="12084"/>
          <ac:graphicFrameMkLst>
            <pc:docMk/>
            <pc:sldMk cId="3869789237" sldId="304"/>
            <ac:graphicFrameMk id="2" creationId="{EC1988D1-A7E8-5E98-8712-30665DEF5E55}"/>
          </ac:graphicFrameMkLst>
        </pc:graphicFrameChg>
        <pc:graphicFrameChg chg="add mod modGraphic">
          <ac:chgData name="Vasudev Karanth" userId="fc0e405498b9bb54" providerId="LiveId" clId="{D8D0F78D-6FF1-4217-A70A-054780C49E3C}" dt="2024-02-12T13:41:33.109" v="10184" actId="14100"/>
          <ac:graphicFrameMkLst>
            <pc:docMk/>
            <pc:sldMk cId="3869789237" sldId="304"/>
            <ac:graphicFrameMk id="3" creationId="{D53B4673-43E4-0DDD-27A7-5F45A0456059}"/>
          </ac:graphicFrameMkLst>
        </pc:graphicFrameChg>
        <pc:picChg chg="mod">
          <ac:chgData name="Vasudev Karanth" userId="fc0e405498b9bb54" providerId="LiveId" clId="{D8D0F78D-6FF1-4217-A70A-054780C49E3C}" dt="2024-02-12T13:27:28.871" v="10032" actId="14100"/>
          <ac:picMkLst>
            <pc:docMk/>
            <pc:sldMk cId="3869789237" sldId="304"/>
            <ac:picMk id="6" creationId="{33039391-0589-F22E-0073-B60EBCD811F8}"/>
          </ac:picMkLst>
        </pc:picChg>
        <pc:picChg chg="del mod">
          <ac:chgData name="Vasudev Karanth" userId="fc0e405498b9bb54" providerId="LiveId" clId="{D8D0F78D-6FF1-4217-A70A-054780C49E3C}" dt="2024-02-12T13:24:45.978" v="9995" actId="478"/>
          <ac:picMkLst>
            <pc:docMk/>
            <pc:sldMk cId="3869789237" sldId="304"/>
            <ac:picMk id="10" creationId="{9879C590-EC09-F2A4-4494-4FB6F90AE82C}"/>
          </ac:picMkLst>
        </pc:picChg>
      </pc:sldChg>
      <pc:sldChg chg="addSp delSp modSp mod">
        <pc:chgData name="Vasudev Karanth" userId="fc0e405498b9bb54" providerId="LiveId" clId="{D8D0F78D-6FF1-4217-A70A-054780C49E3C}" dt="2024-02-12T13:35:44.846" v="10137" actId="11530"/>
        <pc:sldMkLst>
          <pc:docMk/>
          <pc:sldMk cId="80090182" sldId="305"/>
        </pc:sldMkLst>
        <pc:spChg chg="del mod">
          <ac:chgData name="Vasudev Karanth" userId="fc0e405498b9bb54" providerId="LiveId" clId="{D8D0F78D-6FF1-4217-A70A-054780C49E3C}" dt="2024-02-12T13:29:36.826" v="10061" actId="12084"/>
          <ac:spMkLst>
            <pc:docMk/>
            <pc:sldMk cId="80090182" sldId="305"/>
            <ac:spMk id="3" creationId="{373827F3-F386-AA4E-80ED-D86DEF8C158D}"/>
          </ac:spMkLst>
        </pc:spChg>
        <pc:spChg chg="mod">
          <ac:chgData name="Vasudev Karanth" userId="fc0e405498b9bb54" providerId="LiveId" clId="{D8D0F78D-6FF1-4217-A70A-054780C49E3C}" dt="2024-02-12T13:35:30.804" v="10135" actId="27636"/>
          <ac:spMkLst>
            <pc:docMk/>
            <pc:sldMk cId="80090182" sldId="305"/>
            <ac:spMk id="4" creationId="{D4811A61-F7FB-4B19-9ED1-E0E2554A5BE8}"/>
          </ac:spMkLst>
        </pc:spChg>
        <pc:spChg chg="add del mod">
          <ac:chgData name="Vasudev Karanth" userId="fc0e405498b9bb54" providerId="LiveId" clId="{D8D0F78D-6FF1-4217-A70A-054780C49E3C}" dt="2024-02-12T13:30:23.837" v="10075" actId="12084"/>
          <ac:spMkLst>
            <pc:docMk/>
            <pc:sldMk cId="80090182" sldId="305"/>
            <ac:spMk id="7" creationId="{5F596EF0-E6BD-3716-1E42-4A15C13D81C7}"/>
          </ac:spMkLst>
        </pc:spChg>
        <pc:graphicFrameChg chg="add mod modGraphic">
          <ac:chgData name="Vasudev Karanth" userId="fc0e405498b9bb54" providerId="LiveId" clId="{D8D0F78D-6FF1-4217-A70A-054780C49E3C}" dt="2024-02-12T13:34:01.181" v="10114" actId="255"/>
          <ac:graphicFrameMkLst>
            <pc:docMk/>
            <pc:sldMk cId="80090182" sldId="305"/>
            <ac:graphicFrameMk id="8" creationId="{9887A9FE-8B97-E1B7-CDF4-30B32E90EE34}"/>
          </ac:graphicFrameMkLst>
        </pc:graphicFrameChg>
        <pc:graphicFrameChg chg="add mod">
          <ac:chgData name="Vasudev Karanth" userId="fc0e405498b9bb54" providerId="LiveId" clId="{D8D0F78D-6FF1-4217-A70A-054780C49E3C}" dt="2024-02-12T13:35:44.846" v="10137" actId="11530"/>
          <ac:graphicFrameMkLst>
            <pc:docMk/>
            <pc:sldMk cId="80090182" sldId="305"/>
            <ac:graphicFrameMk id="9" creationId="{3FF87114-B3AC-3745-3894-0060EE776EA2}"/>
          </ac:graphicFrameMkLst>
        </pc:graphicFrameChg>
        <pc:picChg chg="mod">
          <ac:chgData name="Vasudev Karanth" userId="fc0e405498b9bb54" providerId="LiveId" clId="{D8D0F78D-6FF1-4217-A70A-054780C49E3C}" dt="2024-02-12T13:31:29.739" v="10092" actId="1076"/>
          <ac:picMkLst>
            <pc:docMk/>
            <pc:sldMk cId="80090182" sldId="305"/>
            <ac:picMk id="6" creationId="{FE85A874-B00F-FF2D-8C2D-C05C680B0970}"/>
          </ac:picMkLst>
        </pc:picChg>
      </pc:sldChg>
      <pc:sldChg chg="addSp delSp modSp mod">
        <pc:chgData name="Vasudev Karanth" userId="fc0e405498b9bb54" providerId="LiveId" clId="{D8D0F78D-6FF1-4217-A70A-054780C49E3C}" dt="2024-02-14T06:07:27.660" v="10228" actId="14100"/>
        <pc:sldMkLst>
          <pc:docMk/>
          <pc:sldMk cId="3145340593" sldId="306"/>
        </pc:sldMkLst>
        <pc:spChg chg="add del mod">
          <ac:chgData name="Vasudev Karanth" userId="fc0e405498b9bb54" providerId="LiveId" clId="{D8D0F78D-6FF1-4217-A70A-054780C49E3C}" dt="2024-02-13T05:46:27.435" v="10212" actId="12084"/>
          <ac:spMkLst>
            <pc:docMk/>
            <pc:sldMk cId="3145340593" sldId="306"/>
            <ac:spMk id="3" creationId="{5BB240D3-82CC-7452-1C6C-32A6876777EE}"/>
          </ac:spMkLst>
        </pc:spChg>
        <pc:spChg chg="mod">
          <ac:chgData name="Vasudev Karanth" userId="fc0e405498b9bb54" providerId="LiveId" clId="{D8D0F78D-6FF1-4217-A70A-054780C49E3C}" dt="2024-02-12T13:41:51.112" v="10186" actId="27636"/>
          <ac:spMkLst>
            <pc:docMk/>
            <pc:sldMk cId="3145340593" sldId="306"/>
            <ac:spMk id="4" creationId="{AFE7D9E4-306D-49E3-9AC4-15D566FC72AD}"/>
          </ac:spMkLst>
        </pc:spChg>
        <pc:spChg chg="del mod">
          <ac:chgData name="Vasudev Karanth" userId="fc0e405498b9bb54" providerId="LiveId" clId="{D8D0F78D-6FF1-4217-A70A-054780C49E3C}" dt="2024-02-13T05:45:55.921" v="10206" actId="12084"/>
          <ac:spMkLst>
            <pc:docMk/>
            <pc:sldMk cId="3145340593" sldId="306"/>
            <ac:spMk id="7" creationId="{56DDA25B-BB35-339C-BD80-96E4F1987E49}"/>
          </ac:spMkLst>
        </pc:spChg>
        <pc:graphicFrameChg chg="add mod">
          <ac:chgData name="Vasudev Karanth" userId="fc0e405498b9bb54" providerId="LiveId" clId="{D8D0F78D-6FF1-4217-A70A-054780C49E3C}" dt="2024-02-13T05:46:54.651" v="10219" actId="14100"/>
          <ac:graphicFrameMkLst>
            <pc:docMk/>
            <pc:sldMk cId="3145340593" sldId="306"/>
            <ac:graphicFrameMk id="8" creationId="{D7A55B8E-3FAA-AC38-44E1-8EE71261CDB8}"/>
          </ac:graphicFrameMkLst>
        </pc:graphicFrameChg>
        <pc:graphicFrameChg chg="add mod modGraphic">
          <ac:chgData name="Vasudev Karanth" userId="fc0e405498b9bb54" providerId="LiveId" clId="{D8D0F78D-6FF1-4217-A70A-054780C49E3C}" dt="2024-02-14T06:07:27.660" v="10228" actId="14100"/>
          <ac:graphicFrameMkLst>
            <pc:docMk/>
            <pc:sldMk cId="3145340593" sldId="306"/>
            <ac:graphicFrameMk id="9" creationId="{C25ECBD7-E31A-3B29-F3A6-2FCBC9FAA92C}"/>
          </ac:graphicFrameMkLst>
        </pc:graphicFrameChg>
        <pc:picChg chg="mod">
          <ac:chgData name="Vasudev Karanth" userId="fc0e405498b9bb54" providerId="LiveId" clId="{D8D0F78D-6FF1-4217-A70A-054780C49E3C}" dt="2024-02-13T05:46:38.552" v="10216" actId="14100"/>
          <ac:picMkLst>
            <pc:docMk/>
            <pc:sldMk cId="3145340593" sldId="306"/>
            <ac:picMk id="6" creationId="{A275AFEC-9249-5AB5-6B7A-17842EC76183}"/>
          </ac:picMkLst>
        </pc:picChg>
      </pc:sldChg>
      <pc:sldChg chg="addSp delSp modSp mod">
        <pc:chgData name="Vasudev Karanth" userId="fc0e405498b9bb54" providerId="LiveId" clId="{D8D0F78D-6FF1-4217-A70A-054780C49E3C}" dt="2024-02-12T13:40:07.119" v="10173" actId="1076"/>
        <pc:sldMkLst>
          <pc:docMk/>
          <pc:sldMk cId="1106727586" sldId="307"/>
        </pc:sldMkLst>
        <pc:spChg chg="add del mod">
          <ac:chgData name="Vasudev Karanth" userId="fc0e405498b9bb54" providerId="LiveId" clId="{D8D0F78D-6FF1-4217-A70A-054780C49E3C}" dt="2024-02-12T13:38:59.574" v="10158" actId="12084"/>
          <ac:spMkLst>
            <pc:docMk/>
            <pc:sldMk cId="1106727586" sldId="307"/>
            <ac:spMk id="3" creationId="{D2D23A6C-4D7E-30E0-DFCF-ECAC04884FFE}"/>
          </ac:spMkLst>
        </pc:spChg>
        <pc:spChg chg="mod">
          <ac:chgData name="Vasudev Karanth" userId="fc0e405498b9bb54" providerId="LiveId" clId="{D8D0F78D-6FF1-4217-A70A-054780C49E3C}" dt="2024-02-12T13:35:06.286" v="10128" actId="27636"/>
          <ac:spMkLst>
            <pc:docMk/>
            <pc:sldMk cId="1106727586" sldId="307"/>
            <ac:spMk id="4" creationId="{021C109C-C017-4D19-928F-AED25AC30125}"/>
          </ac:spMkLst>
        </pc:spChg>
        <pc:spChg chg="del mod">
          <ac:chgData name="Vasudev Karanth" userId="fc0e405498b9bb54" providerId="LiveId" clId="{D8D0F78D-6FF1-4217-A70A-054780C49E3C}" dt="2024-02-12T13:36:50.185" v="10147" actId="12084"/>
          <ac:spMkLst>
            <pc:docMk/>
            <pc:sldMk cId="1106727586" sldId="307"/>
            <ac:spMk id="7" creationId="{BB5AEEDE-1344-2625-2FAD-642A0D5E99EF}"/>
          </ac:spMkLst>
        </pc:spChg>
        <pc:graphicFrameChg chg="add mod ord">
          <ac:chgData name="Vasudev Karanth" userId="fc0e405498b9bb54" providerId="LiveId" clId="{D8D0F78D-6FF1-4217-A70A-054780C49E3C}" dt="2024-02-12T13:39:45.649" v="10166" actId="1076"/>
          <ac:graphicFrameMkLst>
            <pc:docMk/>
            <pc:sldMk cId="1106727586" sldId="307"/>
            <ac:graphicFrameMk id="8" creationId="{B8A29542-170B-CA98-6433-9D4121AEBD9C}"/>
          </ac:graphicFrameMkLst>
        </pc:graphicFrameChg>
        <pc:graphicFrameChg chg="add mod modGraphic">
          <ac:chgData name="Vasudev Karanth" userId="fc0e405498b9bb54" providerId="LiveId" clId="{D8D0F78D-6FF1-4217-A70A-054780C49E3C}" dt="2024-02-12T13:40:07.119" v="10173" actId="1076"/>
          <ac:graphicFrameMkLst>
            <pc:docMk/>
            <pc:sldMk cId="1106727586" sldId="307"/>
            <ac:graphicFrameMk id="9" creationId="{F7B74F5B-D3DC-D788-F311-632A9FAD9E33}"/>
          </ac:graphicFrameMkLst>
        </pc:graphicFrameChg>
        <pc:picChg chg="mod">
          <ac:chgData name="Vasudev Karanth" userId="fc0e405498b9bb54" providerId="LiveId" clId="{D8D0F78D-6FF1-4217-A70A-054780C49E3C}" dt="2024-02-12T13:34:57.810" v="10126" actId="14100"/>
          <ac:picMkLst>
            <pc:docMk/>
            <pc:sldMk cId="1106727586" sldId="307"/>
            <ac:picMk id="6" creationId="{63BFAF86-A0F2-EE63-93B0-E9D689090567}"/>
          </ac:picMkLst>
        </pc:picChg>
      </pc:sldChg>
      <pc:sldChg chg="addSp delSp modSp mod">
        <pc:chgData name="Vasudev Karanth" userId="fc0e405498b9bb54" providerId="LiveId" clId="{D8D0F78D-6FF1-4217-A70A-054780C49E3C}" dt="2024-02-14T06:11:53.411" v="10390" actId="14100"/>
        <pc:sldMkLst>
          <pc:docMk/>
          <pc:sldMk cId="706594483" sldId="308"/>
        </pc:sldMkLst>
        <pc:spChg chg="del mod">
          <ac:chgData name="Vasudev Karanth" userId="fc0e405498b9bb54" providerId="LiveId" clId="{D8D0F78D-6FF1-4217-A70A-054780C49E3C}" dt="2024-02-14T06:08:34.597" v="10337" actId="12084"/>
          <ac:spMkLst>
            <pc:docMk/>
            <pc:sldMk cId="706594483" sldId="308"/>
            <ac:spMk id="3" creationId="{373827F3-F386-AA4E-80ED-D86DEF8C158D}"/>
          </ac:spMkLst>
        </pc:spChg>
        <pc:spChg chg="mod">
          <ac:chgData name="Vasudev Karanth" userId="fc0e405498b9bb54" providerId="LiveId" clId="{D8D0F78D-6FF1-4217-A70A-054780C49E3C}" dt="2024-02-13T05:47:35.984" v="10224" actId="27636"/>
          <ac:spMkLst>
            <pc:docMk/>
            <pc:sldMk cId="706594483" sldId="308"/>
            <ac:spMk id="4" creationId="{6D35FD2D-1BD2-45D7-B015-1A96C241520B}"/>
          </ac:spMkLst>
        </pc:spChg>
        <pc:graphicFrameChg chg="add mod">
          <ac:chgData name="Vasudev Karanth" userId="fc0e405498b9bb54" providerId="LiveId" clId="{D8D0F78D-6FF1-4217-A70A-054780C49E3C}" dt="2024-02-14T06:11:09.492" v="10386" actId="14100"/>
          <ac:graphicFrameMkLst>
            <pc:docMk/>
            <pc:sldMk cId="706594483" sldId="308"/>
            <ac:graphicFrameMk id="2" creationId="{DF0D676E-DD7E-8E59-5DDD-578AE34B9D6D}"/>
          </ac:graphicFrameMkLst>
        </pc:graphicFrameChg>
        <pc:picChg chg="mod ord">
          <ac:chgData name="Vasudev Karanth" userId="fc0e405498b9bb54" providerId="LiveId" clId="{D8D0F78D-6FF1-4217-A70A-054780C49E3C}" dt="2024-02-14T06:11:53.411" v="10390" actId="14100"/>
          <ac:picMkLst>
            <pc:docMk/>
            <pc:sldMk cId="706594483" sldId="308"/>
            <ac:picMk id="6" creationId="{9E40E2D2-4B1F-DA4F-C5B0-578A3FDBDA8B}"/>
          </ac:picMkLst>
        </pc:picChg>
      </pc:sldChg>
      <pc:sldChg chg="addSp delSp modSp mod">
        <pc:chgData name="Vasudev Karanth" userId="fc0e405498b9bb54" providerId="LiveId" clId="{D8D0F78D-6FF1-4217-A70A-054780C49E3C}" dt="2024-02-14T06:39:42.869" v="10875" actId="27636"/>
        <pc:sldMkLst>
          <pc:docMk/>
          <pc:sldMk cId="1794738657" sldId="309"/>
        </pc:sldMkLst>
        <pc:spChg chg="mod">
          <ac:chgData name="Vasudev Karanth" userId="fc0e405498b9bb54" providerId="LiveId" clId="{D8D0F78D-6FF1-4217-A70A-054780C49E3C}" dt="2024-02-14T06:39:42.869" v="10875" actId="27636"/>
          <ac:spMkLst>
            <pc:docMk/>
            <pc:sldMk cId="1794738657" sldId="309"/>
            <ac:spMk id="3" creationId="{557C8CBA-1A0E-4CDF-A451-7AAA44D39839}"/>
          </ac:spMkLst>
        </pc:spChg>
        <pc:spChg chg="add del mod">
          <ac:chgData name="Vasudev Karanth" userId="fc0e405498b9bb54" providerId="LiveId" clId="{D8D0F78D-6FF1-4217-A70A-054780C49E3C}" dt="2024-02-14T06:23:58.153" v="10683" actId="12084"/>
          <ac:spMkLst>
            <pc:docMk/>
            <pc:sldMk cId="1794738657" sldId="309"/>
            <ac:spMk id="5" creationId="{1B07C49E-AFFC-EC46-8930-E4D428F5F943}"/>
          </ac:spMkLst>
        </pc:spChg>
        <pc:graphicFrameChg chg="add mod">
          <ac:chgData name="Vasudev Karanth" userId="fc0e405498b9bb54" providerId="LiveId" clId="{D8D0F78D-6FF1-4217-A70A-054780C49E3C}" dt="2024-02-14T06:22:46.497" v="10679" actId="12084"/>
          <ac:graphicFrameMkLst>
            <pc:docMk/>
            <pc:sldMk cId="1794738657" sldId="309"/>
            <ac:graphicFrameMk id="2" creationId="{395FDD3E-AAD5-ADB2-284B-05A046692412}"/>
          </ac:graphicFrameMkLst>
        </pc:graphicFrameChg>
        <pc:graphicFrameChg chg="add mod">
          <ac:chgData name="Vasudev Karanth" userId="fc0e405498b9bb54" providerId="LiveId" clId="{D8D0F78D-6FF1-4217-A70A-054780C49E3C}" dt="2024-02-14T06:23:02.794" v="10682" actId="12084"/>
          <ac:graphicFrameMkLst>
            <pc:docMk/>
            <pc:sldMk cId="1794738657" sldId="309"/>
            <ac:graphicFrameMk id="6" creationId="{A94E0E7A-0D6C-8BD0-3B46-2CF26088733B}"/>
          </ac:graphicFrameMkLst>
        </pc:graphicFrameChg>
        <pc:graphicFrameChg chg="add mod">
          <ac:chgData name="Vasudev Karanth" userId="fc0e405498b9bb54" providerId="LiveId" clId="{D8D0F78D-6FF1-4217-A70A-054780C49E3C}" dt="2024-02-14T06:26:24.108" v="10693" actId="12100"/>
          <ac:graphicFrameMkLst>
            <pc:docMk/>
            <pc:sldMk cId="1794738657" sldId="309"/>
            <ac:graphicFrameMk id="8" creationId="{5244B13E-9DCF-88A3-4412-B49B7CE95039}"/>
          </ac:graphicFrameMkLst>
        </pc:graphicFrameChg>
        <pc:picChg chg="mod ord">
          <ac:chgData name="Vasudev Karanth" userId="fc0e405498b9bb54" providerId="LiveId" clId="{D8D0F78D-6FF1-4217-A70A-054780C49E3C}" dt="2024-02-14T06:21:52.450" v="10671" actId="1076"/>
          <ac:picMkLst>
            <pc:docMk/>
            <pc:sldMk cId="1794738657" sldId="309"/>
            <ac:picMk id="7" creationId="{272A70CD-26EE-410C-EF6C-D9BEE64343CD}"/>
          </ac:picMkLst>
        </pc:picChg>
      </pc:sldChg>
      <pc:sldChg chg="addSp delSp modSp mod">
        <pc:chgData name="Vasudev Karanth" userId="fc0e405498b9bb54" providerId="LiveId" clId="{D8D0F78D-6FF1-4217-A70A-054780C49E3C}" dt="2024-02-14T06:39:49.301" v="10877" actId="27636"/>
        <pc:sldMkLst>
          <pc:docMk/>
          <pc:sldMk cId="4010014743" sldId="310"/>
        </pc:sldMkLst>
        <pc:spChg chg="mod">
          <ac:chgData name="Vasudev Karanth" userId="fc0e405498b9bb54" providerId="LiveId" clId="{D8D0F78D-6FF1-4217-A70A-054780C49E3C}" dt="2024-02-14T06:39:49.301" v="10877" actId="27636"/>
          <ac:spMkLst>
            <pc:docMk/>
            <pc:sldMk cId="4010014743" sldId="310"/>
            <ac:spMk id="3" creationId="{FD161C47-0660-416F-B4C2-25E4D35D69FD}"/>
          </ac:spMkLst>
        </pc:spChg>
        <pc:spChg chg="del mod">
          <ac:chgData name="Vasudev Karanth" userId="fc0e405498b9bb54" providerId="LiveId" clId="{D8D0F78D-6FF1-4217-A70A-054780C49E3C}" dt="2024-02-14T06:30:59.106" v="10714" actId="12084"/>
          <ac:spMkLst>
            <pc:docMk/>
            <pc:sldMk cId="4010014743" sldId="310"/>
            <ac:spMk id="5" creationId="{1B07C49E-AFFC-EC46-8930-E4D428F5F943}"/>
          </ac:spMkLst>
        </pc:spChg>
        <pc:spChg chg="mod">
          <ac:chgData name="Vasudev Karanth" userId="fc0e405498b9bb54" providerId="LiveId" clId="{D8D0F78D-6FF1-4217-A70A-054780C49E3C}" dt="2024-02-14T06:30:03.043" v="10696" actId="21"/>
          <ac:spMkLst>
            <pc:docMk/>
            <pc:sldMk cId="4010014743" sldId="310"/>
            <ac:spMk id="7" creationId="{CDC7EE29-76AE-DD6A-FF85-F9243E515DCE}"/>
          </ac:spMkLst>
        </pc:spChg>
        <pc:graphicFrameChg chg="add mod modGraphic">
          <ac:chgData name="Vasudev Karanth" userId="fc0e405498b9bb54" providerId="LiveId" clId="{D8D0F78D-6FF1-4217-A70A-054780C49E3C}" dt="2024-02-14T06:39:30.194" v="10873" actId="14100"/>
          <ac:graphicFrameMkLst>
            <pc:docMk/>
            <pc:sldMk cId="4010014743" sldId="310"/>
            <ac:graphicFrameMk id="2" creationId="{B62F2CEA-0EBB-504D-7221-B8C216F85460}"/>
          </ac:graphicFrameMkLst>
        </pc:graphicFrameChg>
        <pc:picChg chg="mod ord">
          <ac:chgData name="Vasudev Karanth" userId="fc0e405498b9bb54" providerId="LiveId" clId="{D8D0F78D-6FF1-4217-A70A-054780C49E3C}" dt="2024-02-14T06:39:08.738" v="10865" actId="167"/>
          <ac:picMkLst>
            <pc:docMk/>
            <pc:sldMk cId="4010014743" sldId="310"/>
            <ac:picMk id="6" creationId="{07947F8B-3465-2142-8D5D-DCEAC7CD9C29}"/>
          </ac:picMkLst>
        </pc:picChg>
      </pc:sldChg>
      <pc:sldChg chg="addSp delSp modSp mod">
        <pc:chgData name="Vasudev Karanth" userId="fc0e405498b9bb54" providerId="LiveId" clId="{D8D0F78D-6FF1-4217-A70A-054780C49E3C}" dt="2024-02-14T08:47:56.528" v="11933" actId="255"/>
        <pc:sldMkLst>
          <pc:docMk/>
          <pc:sldMk cId="2735560525" sldId="311"/>
        </pc:sldMkLst>
        <pc:spChg chg="add del mod">
          <ac:chgData name="Vasudev Karanth" userId="fc0e405498b9bb54" providerId="LiveId" clId="{D8D0F78D-6FF1-4217-A70A-054780C49E3C}" dt="2024-02-14T07:24:37.011" v="10998" actId="12084"/>
          <ac:spMkLst>
            <pc:docMk/>
            <pc:sldMk cId="2735560525" sldId="311"/>
            <ac:spMk id="2" creationId="{A405EB8B-3640-BA83-44F1-9359EBE24CBF}"/>
          </ac:spMkLst>
        </pc:spChg>
        <pc:spChg chg="mod">
          <ac:chgData name="Vasudev Karanth" userId="fc0e405498b9bb54" providerId="LiveId" clId="{D8D0F78D-6FF1-4217-A70A-054780C49E3C}" dt="2024-02-14T07:19:40.607" v="10879" actId="27636"/>
          <ac:spMkLst>
            <pc:docMk/>
            <pc:sldMk cId="2735560525" sldId="311"/>
            <ac:spMk id="3" creationId="{AFD52E17-48CB-4D60-BD56-71D197A29B38}"/>
          </ac:spMkLst>
        </pc:spChg>
        <pc:spChg chg="del mod">
          <ac:chgData name="Vasudev Karanth" userId="fc0e405498b9bb54" providerId="LiveId" clId="{D8D0F78D-6FF1-4217-A70A-054780C49E3C}" dt="2024-02-14T07:19:58.423" v="10884" actId="478"/>
          <ac:spMkLst>
            <pc:docMk/>
            <pc:sldMk cId="2735560525" sldId="311"/>
            <ac:spMk id="6" creationId="{557062FD-EDF8-6949-07F3-A55D8CBDC59D}"/>
          </ac:spMkLst>
        </pc:spChg>
        <pc:graphicFrameChg chg="add mod">
          <ac:chgData name="Vasudev Karanth" userId="fc0e405498b9bb54" providerId="LiveId" clId="{D8D0F78D-6FF1-4217-A70A-054780C49E3C}" dt="2024-02-14T07:22:26.908" v="10987" actId="12084"/>
          <ac:graphicFrameMkLst>
            <pc:docMk/>
            <pc:sldMk cId="2735560525" sldId="311"/>
            <ac:graphicFrameMk id="5" creationId="{98BB525F-ADAE-98A0-F2BA-3451C355635E}"/>
          </ac:graphicFrameMkLst>
        </pc:graphicFrameChg>
        <pc:graphicFrameChg chg="add mod">
          <ac:chgData name="Vasudev Karanth" userId="fc0e405498b9bb54" providerId="LiveId" clId="{D8D0F78D-6FF1-4217-A70A-054780C49E3C}" dt="2024-02-14T07:22:50.870" v="10990" actId="255"/>
          <ac:graphicFrameMkLst>
            <pc:docMk/>
            <pc:sldMk cId="2735560525" sldId="311"/>
            <ac:graphicFrameMk id="7" creationId="{A4FC1332-6A0E-C11F-0FC6-712E5B9CCE82}"/>
          </ac:graphicFrameMkLst>
        </pc:graphicFrameChg>
        <pc:graphicFrameChg chg="add mod">
          <ac:chgData name="Vasudev Karanth" userId="fc0e405498b9bb54" providerId="LiveId" clId="{D8D0F78D-6FF1-4217-A70A-054780C49E3C}" dt="2024-02-14T07:23:09.245" v="10992" actId="12084"/>
          <ac:graphicFrameMkLst>
            <pc:docMk/>
            <pc:sldMk cId="2735560525" sldId="311"/>
            <ac:graphicFrameMk id="9" creationId="{36FD2896-8F3B-4DE6-0E22-AFE1E9E0AB51}"/>
          </ac:graphicFrameMkLst>
        </pc:graphicFrameChg>
        <pc:graphicFrameChg chg="add mod">
          <ac:chgData name="Vasudev Karanth" userId="fc0e405498b9bb54" providerId="LiveId" clId="{D8D0F78D-6FF1-4217-A70A-054780C49E3C}" dt="2024-02-14T07:23:27.752" v="10994" actId="12084"/>
          <ac:graphicFrameMkLst>
            <pc:docMk/>
            <pc:sldMk cId="2735560525" sldId="311"/>
            <ac:graphicFrameMk id="10" creationId="{F48347C7-6109-21D3-C61B-58540AD0DB26}"/>
          </ac:graphicFrameMkLst>
        </pc:graphicFrameChg>
        <pc:graphicFrameChg chg="add mod">
          <ac:chgData name="Vasudev Karanth" userId="fc0e405498b9bb54" providerId="LiveId" clId="{D8D0F78D-6FF1-4217-A70A-054780C49E3C}" dt="2024-02-14T07:23:41.363" v="10996" actId="12084"/>
          <ac:graphicFrameMkLst>
            <pc:docMk/>
            <pc:sldMk cId="2735560525" sldId="311"/>
            <ac:graphicFrameMk id="11" creationId="{128535A1-DBA2-5CAC-A3A2-5F1BA124B6F9}"/>
          </ac:graphicFrameMkLst>
        </pc:graphicFrameChg>
        <pc:graphicFrameChg chg="add mod modGraphic">
          <ac:chgData name="Vasudev Karanth" userId="fc0e405498b9bb54" providerId="LiveId" clId="{D8D0F78D-6FF1-4217-A70A-054780C49E3C}" dt="2024-02-14T08:47:56.528" v="11933" actId="255"/>
          <ac:graphicFrameMkLst>
            <pc:docMk/>
            <pc:sldMk cId="2735560525" sldId="311"/>
            <ac:graphicFrameMk id="12" creationId="{D3031295-906D-3E69-627B-FC62D7BACE0C}"/>
          </ac:graphicFrameMkLst>
        </pc:graphicFrameChg>
        <pc:picChg chg="mod ord">
          <ac:chgData name="Vasudev Karanth" userId="fc0e405498b9bb54" providerId="LiveId" clId="{D8D0F78D-6FF1-4217-A70A-054780C49E3C}" dt="2024-02-14T08:47:32.702" v="11929" actId="1076"/>
          <ac:picMkLst>
            <pc:docMk/>
            <pc:sldMk cId="2735560525" sldId="311"/>
            <ac:picMk id="8" creationId="{63077E90-8360-B32F-E2CD-89CF515FE304}"/>
          </ac:picMkLst>
        </pc:picChg>
      </pc:sldChg>
      <pc:sldChg chg="addSp delSp modSp mod">
        <pc:chgData name="Vasudev Karanth" userId="fc0e405498b9bb54" providerId="LiveId" clId="{D8D0F78D-6FF1-4217-A70A-054780C49E3C}" dt="2024-02-14T07:41:59.694" v="11510" actId="27636"/>
        <pc:sldMkLst>
          <pc:docMk/>
          <pc:sldMk cId="1434679925" sldId="312"/>
        </pc:sldMkLst>
        <pc:spChg chg="del mod">
          <ac:chgData name="Vasudev Karanth" userId="fc0e405498b9bb54" providerId="LiveId" clId="{D8D0F78D-6FF1-4217-A70A-054780C49E3C}" dt="2024-02-14T07:34:35.065" v="11131" actId="12084"/>
          <ac:spMkLst>
            <pc:docMk/>
            <pc:sldMk cId="1434679925" sldId="312"/>
            <ac:spMk id="2" creationId="{5A866B67-8810-6CB9-0A49-DA4FAF29BFDA}"/>
          </ac:spMkLst>
        </pc:spChg>
        <pc:spChg chg="mod">
          <ac:chgData name="Vasudev Karanth" userId="fc0e405498b9bb54" providerId="LiveId" clId="{D8D0F78D-6FF1-4217-A70A-054780C49E3C}" dt="2024-02-14T07:41:59.694" v="11510" actId="27636"/>
          <ac:spMkLst>
            <pc:docMk/>
            <pc:sldMk cId="1434679925" sldId="312"/>
            <ac:spMk id="3" creationId="{7F12CD3C-55B3-4129-817A-84D0B28F713E}"/>
          </ac:spMkLst>
        </pc:spChg>
        <pc:spChg chg="mod">
          <ac:chgData name="Vasudev Karanth" userId="fc0e405498b9bb54" providerId="LiveId" clId="{D8D0F78D-6FF1-4217-A70A-054780C49E3C}" dt="2024-02-14T07:34:16.465" v="11124" actId="21"/>
          <ac:spMkLst>
            <pc:docMk/>
            <pc:sldMk cId="1434679925" sldId="312"/>
            <ac:spMk id="6" creationId="{DA649139-5533-A879-44E0-19995937B2A5}"/>
          </ac:spMkLst>
        </pc:spChg>
        <pc:graphicFrameChg chg="add mod modGraphic">
          <ac:chgData name="Vasudev Karanth" userId="fc0e405498b9bb54" providerId="LiveId" clId="{D8D0F78D-6FF1-4217-A70A-054780C49E3C}" dt="2024-02-14T07:40:08.523" v="11489" actId="1076"/>
          <ac:graphicFrameMkLst>
            <pc:docMk/>
            <pc:sldMk cId="1434679925" sldId="312"/>
            <ac:graphicFrameMk id="5" creationId="{A6489B68-2B0A-ED1D-032E-665692C9E291}"/>
          </ac:graphicFrameMkLst>
        </pc:graphicFrameChg>
        <pc:picChg chg="mod">
          <ac:chgData name="Vasudev Karanth" userId="fc0e405498b9bb54" providerId="LiveId" clId="{D8D0F78D-6FF1-4217-A70A-054780C49E3C}" dt="2024-02-14T07:34:31.342" v="11130" actId="1076"/>
          <ac:picMkLst>
            <pc:docMk/>
            <pc:sldMk cId="1434679925" sldId="312"/>
            <ac:picMk id="8" creationId="{476F0FDE-4A4D-6726-92AF-D7105AA4C7FC}"/>
          </ac:picMkLst>
        </pc:picChg>
      </pc:sldChg>
      <pc:sldChg chg="addSp delSp modSp mod">
        <pc:chgData name="Vasudev Karanth" userId="fc0e405498b9bb54" providerId="LiveId" clId="{D8D0F78D-6FF1-4217-A70A-054780C49E3C}" dt="2024-02-14T09:31:40.862" v="12752" actId="27636"/>
        <pc:sldMkLst>
          <pc:docMk/>
          <pc:sldMk cId="1756972646" sldId="313"/>
        </pc:sldMkLst>
        <pc:spChg chg="mod">
          <ac:chgData name="Vasudev Karanth" userId="fc0e405498b9bb54" providerId="LiveId" clId="{D8D0F78D-6FF1-4217-A70A-054780C49E3C}" dt="2024-02-14T09:31:40.862" v="12752" actId="27636"/>
          <ac:spMkLst>
            <pc:docMk/>
            <pc:sldMk cId="1756972646" sldId="313"/>
            <ac:spMk id="3" creationId="{79B32320-42D4-49FA-8047-C080B444B3AE}"/>
          </ac:spMkLst>
        </pc:spChg>
        <pc:spChg chg="del mod">
          <ac:chgData name="Vasudev Karanth" userId="fc0e405498b9bb54" providerId="LiveId" clId="{D8D0F78D-6FF1-4217-A70A-054780C49E3C}" dt="2024-02-14T08:49:55.988" v="11941" actId="478"/>
          <ac:spMkLst>
            <pc:docMk/>
            <pc:sldMk cId="1756972646" sldId="313"/>
            <ac:spMk id="5" creationId="{1B07C49E-AFFC-EC46-8930-E4D428F5F943}"/>
          </ac:spMkLst>
        </pc:spChg>
        <pc:spChg chg="add del mod">
          <ac:chgData name="Vasudev Karanth" userId="fc0e405498b9bb54" providerId="LiveId" clId="{D8D0F78D-6FF1-4217-A70A-054780C49E3C}" dt="2024-02-14T08:52:35.783" v="12037" actId="12084"/>
          <ac:spMkLst>
            <pc:docMk/>
            <pc:sldMk cId="1756972646" sldId="313"/>
            <ac:spMk id="7" creationId="{2B584AE3-B7FB-B6AF-5AFC-A1F4BA6C499F}"/>
          </ac:spMkLst>
        </pc:spChg>
        <pc:graphicFrameChg chg="add mod modGraphic">
          <ac:chgData name="Vasudev Karanth" userId="fc0e405498b9bb54" providerId="LiveId" clId="{D8D0F78D-6FF1-4217-A70A-054780C49E3C}" dt="2024-02-14T08:52:25.756" v="12035" actId="403"/>
          <ac:graphicFrameMkLst>
            <pc:docMk/>
            <pc:sldMk cId="1756972646" sldId="313"/>
            <ac:graphicFrameMk id="2" creationId="{00C53A3F-7115-6C10-20AE-D588C4E01D53}"/>
          </ac:graphicFrameMkLst>
        </pc:graphicFrameChg>
        <pc:graphicFrameChg chg="add mod ord modGraphic">
          <ac:chgData name="Vasudev Karanth" userId="fc0e405498b9bb54" providerId="LiveId" clId="{D8D0F78D-6FF1-4217-A70A-054780C49E3C}" dt="2024-02-14T08:57:19.832" v="12079" actId="167"/>
          <ac:graphicFrameMkLst>
            <pc:docMk/>
            <pc:sldMk cId="1756972646" sldId="313"/>
            <ac:graphicFrameMk id="8" creationId="{FF7DC747-C3B3-BB29-B609-8D170D2558EF}"/>
          </ac:graphicFrameMkLst>
        </pc:graphicFrameChg>
        <pc:picChg chg="mod">
          <ac:chgData name="Vasudev Karanth" userId="fc0e405498b9bb54" providerId="LiveId" clId="{D8D0F78D-6FF1-4217-A70A-054780C49E3C}" dt="2024-02-14T08:59:42.683" v="12083" actId="1076"/>
          <ac:picMkLst>
            <pc:docMk/>
            <pc:sldMk cId="1756972646" sldId="313"/>
            <ac:picMk id="6" creationId="{A5601ED7-0D4A-4BE1-5E3A-A83851F5102F}"/>
          </ac:picMkLst>
        </pc:picChg>
      </pc:sldChg>
      <pc:sldChg chg="addSp delSp modSp mod">
        <pc:chgData name="Vasudev Karanth" userId="fc0e405498b9bb54" providerId="LiveId" clId="{D8D0F78D-6FF1-4217-A70A-054780C49E3C}" dt="2024-02-14T08:49:28.330" v="11939" actId="14100"/>
        <pc:sldMkLst>
          <pc:docMk/>
          <pc:sldMk cId="639399535" sldId="314"/>
        </pc:sldMkLst>
        <pc:spChg chg="del mod">
          <ac:chgData name="Vasudev Karanth" userId="fc0e405498b9bb54" providerId="LiveId" clId="{D8D0F78D-6FF1-4217-A70A-054780C49E3C}" dt="2024-02-14T08:42:47.637" v="11891" actId="12084"/>
          <ac:spMkLst>
            <pc:docMk/>
            <pc:sldMk cId="639399535" sldId="314"/>
            <ac:spMk id="5" creationId="{1B07C49E-AFFC-EC46-8930-E4D428F5F943}"/>
          </ac:spMkLst>
        </pc:spChg>
        <pc:spChg chg="mod">
          <ac:chgData name="Vasudev Karanth" userId="fc0e405498b9bb54" providerId="LiveId" clId="{D8D0F78D-6FF1-4217-A70A-054780C49E3C}" dt="2024-02-14T08:39:47.582" v="11519" actId="27636"/>
          <ac:spMkLst>
            <pc:docMk/>
            <pc:sldMk cId="639399535" sldId="314"/>
            <ac:spMk id="8" creationId="{952C2E9C-C6BE-40BD-A406-CFB441363CBA}"/>
          </ac:spMkLst>
        </pc:spChg>
        <pc:graphicFrameChg chg="add mod">
          <ac:chgData name="Vasudev Karanth" userId="fc0e405498b9bb54" providerId="LiveId" clId="{D8D0F78D-6FF1-4217-A70A-054780C49E3C}" dt="2024-02-14T08:43:42.386" v="11900" actId="123"/>
          <ac:graphicFrameMkLst>
            <pc:docMk/>
            <pc:sldMk cId="639399535" sldId="314"/>
            <ac:graphicFrameMk id="2" creationId="{C807247C-2912-634B-1B59-FA8741927ED3}"/>
          </ac:graphicFrameMkLst>
        </pc:graphicFrameChg>
        <pc:picChg chg="mod ord">
          <ac:chgData name="Vasudev Karanth" userId="fc0e405498b9bb54" providerId="LiveId" clId="{D8D0F78D-6FF1-4217-A70A-054780C49E3C}" dt="2024-02-14T08:49:28.330" v="11939" actId="14100"/>
          <ac:picMkLst>
            <pc:docMk/>
            <pc:sldMk cId="639399535" sldId="314"/>
            <ac:picMk id="3" creationId="{50A4A760-25E6-3B97-8D9F-AB2FECD582E9}"/>
          </ac:picMkLst>
        </pc:picChg>
      </pc:sldChg>
      <pc:sldChg chg="addSp delSp modSp mod">
        <pc:chgData name="Vasudev Karanth" userId="fc0e405498b9bb54" providerId="LiveId" clId="{D8D0F78D-6FF1-4217-A70A-054780C49E3C}" dt="2024-02-14T09:07:34.290" v="12568" actId="403"/>
        <pc:sldMkLst>
          <pc:docMk/>
          <pc:sldMk cId="3566646398" sldId="315"/>
        </pc:sldMkLst>
        <pc:spChg chg="mod">
          <ac:chgData name="Vasudev Karanth" userId="fc0e405498b9bb54" providerId="LiveId" clId="{D8D0F78D-6FF1-4217-A70A-054780C49E3C}" dt="2024-02-14T09:00:11.222" v="12085" actId="27636"/>
          <ac:spMkLst>
            <pc:docMk/>
            <pc:sldMk cId="3566646398" sldId="315"/>
            <ac:spMk id="3" creationId="{2A7EB98F-A25F-4357-9775-478FC17F7F83}"/>
          </ac:spMkLst>
        </pc:spChg>
        <pc:spChg chg="del mod">
          <ac:chgData name="Vasudev Karanth" userId="fc0e405498b9bb54" providerId="LiveId" clId="{D8D0F78D-6FF1-4217-A70A-054780C49E3C}" dt="2024-02-14T09:04:27.563" v="12532" actId="12084"/>
          <ac:spMkLst>
            <pc:docMk/>
            <pc:sldMk cId="3566646398" sldId="315"/>
            <ac:spMk id="5" creationId="{1B07C49E-AFFC-EC46-8930-E4D428F5F943}"/>
          </ac:spMkLst>
        </pc:spChg>
        <pc:graphicFrameChg chg="add mod modGraphic">
          <ac:chgData name="Vasudev Karanth" userId="fc0e405498b9bb54" providerId="LiveId" clId="{D8D0F78D-6FF1-4217-A70A-054780C49E3C}" dt="2024-02-14T09:07:34.290" v="12568" actId="403"/>
          <ac:graphicFrameMkLst>
            <pc:docMk/>
            <pc:sldMk cId="3566646398" sldId="315"/>
            <ac:graphicFrameMk id="2" creationId="{CD50617F-278F-F23B-957D-693FEEDA2BF4}"/>
          </ac:graphicFrameMkLst>
        </pc:graphicFrameChg>
      </pc:sldChg>
      <pc:sldChg chg="addSp delSp modSp mod">
        <pc:chgData name="Vasudev Karanth" userId="fc0e405498b9bb54" providerId="LiveId" clId="{D8D0F78D-6FF1-4217-A70A-054780C49E3C}" dt="2024-02-14T09:22:46.744" v="12701" actId="313"/>
        <pc:sldMkLst>
          <pc:docMk/>
          <pc:sldMk cId="1398439132" sldId="316"/>
        </pc:sldMkLst>
        <pc:spChg chg="mod">
          <ac:chgData name="Vasudev Karanth" userId="fc0e405498b9bb54" providerId="LiveId" clId="{D8D0F78D-6FF1-4217-A70A-054780C49E3C}" dt="2024-02-14T09:08:27.293" v="12577" actId="27636"/>
          <ac:spMkLst>
            <pc:docMk/>
            <pc:sldMk cId="1398439132" sldId="316"/>
            <ac:spMk id="3" creationId="{964DA114-677C-40D8-8FFA-43531834CFBF}"/>
          </ac:spMkLst>
        </pc:spChg>
        <pc:spChg chg="del mod">
          <ac:chgData name="Vasudev Karanth" userId="fc0e405498b9bb54" providerId="LiveId" clId="{D8D0F78D-6FF1-4217-A70A-054780C49E3C}" dt="2024-02-14T09:08:22.392" v="12575" actId="478"/>
          <ac:spMkLst>
            <pc:docMk/>
            <pc:sldMk cId="1398439132" sldId="316"/>
            <ac:spMk id="5" creationId="{1B07C49E-AFFC-EC46-8930-E4D428F5F943}"/>
          </ac:spMkLst>
        </pc:spChg>
        <pc:spChg chg="del mod">
          <ac:chgData name="Vasudev Karanth" userId="fc0e405498b9bb54" providerId="LiveId" clId="{D8D0F78D-6FF1-4217-A70A-054780C49E3C}" dt="2024-02-14T09:17:59.197" v="12609" actId="12084"/>
          <ac:spMkLst>
            <pc:docMk/>
            <pc:sldMk cId="1398439132" sldId="316"/>
            <ac:spMk id="7" creationId="{8C23671F-A55D-E9D5-8B74-C28C4A5AB3EE}"/>
          </ac:spMkLst>
        </pc:spChg>
        <pc:graphicFrameChg chg="add mod">
          <ac:chgData name="Vasudev Karanth" userId="fc0e405498b9bb54" providerId="LiveId" clId="{D8D0F78D-6FF1-4217-A70A-054780C49E3C}" dt="2024-02-14T09:22:46.744" v="12701" actId="313"/>
          <ac:graphicFrameMkLst>
            <pc:docMk/>
            <pc:sldMk cId="1398439132" sldId="316"/>
            <ac:graphicFrameMk id="2" creationId="{2ED557DB-EC44-DE08-122E-A4AD736C5F53}"/>
          </ac:graphicFrameMkLst>
        </pc:graphicFrameChg>
        <pc:picChg chg="mod">
          <ac:chgData name="Vasudev Karanth" userId="fc0e405498b9bb54" providerId="LiveId" clId="{D8D0F78D-6FF1-4217-A70A-054780C49E3C}" dt="2024-02-14T09:08:29.563" v="12578" actId="1076"/>
          <ac:picMkLst>
            <pc:docMk/>
            <pc:sldMk cId="1398439132" sldId="316"/>
            <ac:picMk id="6" creationId="{AF0F3B55-0BDB-3DBE-03DF-070729744C9C}"/>
          </ac:picMkLst>
        </pc:picChg>
      </pc:sldChg>
      <pc:sldChg chg="addSp delSp modSp mod">
        <pc:chgData name="Vasudev Karanth" userId="fc0e405498b9bb54" providerId="LiveId" clId="{D8D0F78D-6FF1-4217-A70A-054780C49E3C}" dt="2024-02-14T09:30:06.133" v="12749" actId="12100"/>
        <pc:sldMkLst>
          <pc:docMk/>
          <pc:sldMk cId="3975168428" sldId="317"/>
        </pc:sldMkLst>
        <pc:spChg chg="mod">
          <ac:chgData name="Vasudev Karanth" userId="fc0e405498b9bb54" providerId="LiveId" clId="{D8D0F78D-6FF1-4217-A70A-054780C49E3C}" dt="2024-02-14T09:27:49.450" v="12722" actId="27636"/>
          <ac:spMkLst>
            <pc:docMk/>
            <pc:sldMk cId="3975168428" sldId="317"/>
            <ac:spMk id="3" creationId="{04523243-E4D6-45EC-97C8-D44398FB7417}"/>
          </ac:spMkLst>
        </pc:spChg>
        <pc:spChg chg="del mod">
          <ac:chgData name="Vasudev Karanth" userId="fc0e405498b9bb54" providerId="LiveId" clId="{D8D0F78D-6FF1-4217-A70A-054780C49E3C}" dt="2024-02-14T09:28:49.657" v="12741" actId="12084"/>
          <ac:spMkLst>
            <pc:docMk/>
            <pc:sldMk cId="3975168428" sldId="317"/>
            <ac:spMk id="5" creationId="{1B07C49E-AFFC-EC46-8930-E4D428F5F943}"/>
          </ac:spMkLst>
        </pc:spChg>
        <pc:graphicFrameChg chg="add mod">
          <ac:chgData name="Vasudev Karanth" userId="fc0e405498b9bb54" providerId="LiveId" clId="{D8D0F78D-6FF1-4217-A70A-054780C49E3C}" dt="2024-02-14T09:30:06.133" v="12749" actId="12100"/>
          <ac:graphicFrameMkLst>
            <pc:docMk/>
            <pc:sldMk cId="3975168428" sldId="317"/>
            <ac:graphicFrameMk id="2" creationId="{43134F66-2510-3656-C298-6365DBEA8BBD}"/>
          </ac:graphicFrameMkLst>
        </pc:graphicFrameChg>
      </pc:sldChg>
      <pc:sldChg chg="addSp delSp modSp mod">
        <pc:chgData name="Vasudev Karanth" userId="fc0e405498b9bb54" providerId="LiveId" clId="{D8D0F78D-6FF1-4217-A70A-054780C49E3C}" dt="2024-02-15T06:09:44.676" v="13519" actId="14100"/>
        <pc:sldMkLst>
          <pc:docMk/>
          <pc:sldMk cId="239597884" sldId="318"/>
        </pc:sldMkLst>
        <pc:spChg chg="del mod">
          <ac:chgData name="Vasudev Karanth" userId="fc0e405498b9bb54" providerId="LiveId" clId="{D8D0F78D-6FF1-4217-A70A-054780C49E3C}" dt="2024-02-15T06:08:58.566" v="13515" actId="12084"/>
          <ac:spMkLst>
            <pc:docMk/>
            <pc:sldMk cId="239597884" sldId="318"/>
            <ac:spMk id="5" creationId="{85D9F803-CDBC-C74C-AF1B-2B5937D1C241}"/>
          </ac:spMkLst>
        </pc:spChg>
        <pc:graphicFrameChg chg="add mod">
          <ac:chgData name="Vasudev Karanth" userId="fc0e405498b9bb54" providerId="LiveId" clId="{D8D0F78D-6FF1-4217-A70A-054780C49E3C}" dt="2024-02-15T06:09:39.434" v="13518" actId="13782"/>
          <ac:graphicFrameMkLst>
            <pc:docMk/>
            <pc:sldMk cId="239597884" sldId="318"/>
            <ac:graphicFrameMk id="2" creationId="{ADBAE4A6-9DD6-29F3-18E3-06EFA0AD5A98}"/>
          </ac:graphicFrameMkLst>
        </pc:graphicFrameChg>
        <pc:picChg chg="mod">
          <ac:chgData name="Vasudev Karanth" userId="fc0e405498b9bb54" providerId="LiveId" clId="{D8D0F78D-6FF1-4217-A70A-054780C49E3C}" dt="2024-02-15T06:09:44.676" v="13519" actId="14100"/>
          <ac:picMkLst>
            <pc:docMk/>
            <pc:sldMk cId="239597884" sldId="318"/>
            <ac:picMk id="4" creationId="{929CE781-6462-7A2E-07ED-FEB86506C6CA}"/>
          </ac:picMkLst>
        </pc:picChg>
      </pc:sldChg>
      <pc:sldChg chg="modSp mod">
        <pc:chgData name="Vasudev Karanth" userId="fc0e405498b9bb54" providerId="LiveId" clId="{D8D0F78D-6FF1-4217-A70A-054780C49E3C}" dt="2024-02-15T06:11:41.161" v="13573" actId="122"/>
        <pc:sldMkLst>
          <pc:docMk/>
          <pc:sldMk cId="232499080" sldId="319"/>
        </pc:sldMkLst>
        <pc:spChg chg="mod">
          <ac:chgData name="Vasudev Karanth" userId="fc0e405498b9bb54" providerId="LiveId" clId="{D8D0F78D-6FF1-4217-A70A-054780C49E3C}" dt="2024-02-15T06:10:53.155" v="13569" actId="20577"/>
          <ac:spMkLst>
            <pc:docMk/>
            <pc:sldMk cId="232499080" sldId="319"/>
            <ac:spMk id="5" creationId="{85D9F803-CDBC-C74C-AF1B-2B5937D1C241}"/>
          </ac:spMkLst>
        </pc:spChg>
        <pc:graphicFrameChg chg="modGraphic">
          <ac:chgData name="Vasudev Karanth" userId="fc0e405498b9bb54" providerId="LiveId" clId="{D8D0F78D-6FF1-4217-A70A-054780C49E3C}" dt="2024-02-15T06:11:41.161" v="13573" actId="122"/>
          <ac:graphicFrameMkLst>
            <pc:docMk/>
            <pc:sldMk cId="232499080" sldId="319"/>
            <ac:graphicFrameMk id="2" creationId="{C350BF5C-D2F0-7454-AB17-737B870A36DE}"/>
          </ac:graphicFrameMkLst>
        </pc:graphicFrameChg>
      </pc:sldChg>
      <pc:sldChg chg="addSp delSp modSp mod">
        <pc:chgData name="Vasudev Karanth" userId="fc0e405498b9bb54" providerId="LiveId" clId="{D8D0F78D-6FF1-4217-A70A-054780C49E3C}" dt="2024-02-15T06:48:22.320" v="13794" actId="12100"/>
        <pc:sldMkLst>
          <pc:docMk/>
          <pc:sldMk cId="3645034231" sldId="320"/>
        </pc:sldMkLst>
        <pc:spChg chg="del mod">
          <ac:chgData name="Vasudev Karanth" userId="fc0e405498b9bb54" providerId="LiveId" clId="{D8D0F78D-6FF1-4217-A70A-054780C49E3C}" dt="2024-02-15T06:47:06.646" v="13779" actId="12084"/>
          <ac:spMkLst>
            <pc:docMk/>
            <pc:sldMk cId="3645034231" sldId="320"/>
            <ac:spMk id="5" creationId="{1B07C49E-AFFC-EC46-8930-E4D428F5F943}"/>
          </ac:spMkLst>
        </pc:spChg>
        <pc:graphicFrameChg chg="add mod">
          <ac:chgData name="Vasudev Karanth" userId="fc0e405498b9bb54" providerId="LiveId" clId="{D8D0F78D-6FF1-4217-A70A-054780C49E3C}" dt="2024-02-15T06:48:22.320" v="13794" actId="12100"/>
          <ac:graphicFrameMkLst>
            <pc:docMk/>
            <pc:sldMk cId="3645034231" sldId="320"/>
            <ac:graphicFrameMk id="2" creationId="{00FF9EBF-59F4-5B0B-45B9-9FCFE2100D62}"/>
          </ac:graphicFrameMkLst>
        </pc:graphicFrameChg>
        <pc:picChg chg="mod">
          <ac:chgData name="Vasudev Karanth" userId="fc0e405498b9bb54" providerId="LiveId" clId="{D8D0F78D-6FF1-4217-A70A-054780C49E3C}" dt="2024-02-15T06:47:51.547" v="13789" actId="1076"/>
          <ac:picMkLst>
            <pc:docMk/>
            <pc:sldMk cId="3645034231" sldId="320"/>
            <ac:picMk id="2050" creationId="{B3B5061F-52B9-1106-9ADA-03120538DA7A}"/>
          </ac:picMkLst>
        </pc:picChg>
      </pc:sldChg>
      <pc:sldChg chg="addSp delSp modSp mod">
        <pc:chgData name="Vasudev Karanth" userId="fc0e405498b9bb54" providerId="LiveId" clId="{D8D0F78D-6FF1-4217-A70A-054780C49E3C}" dt="2024-02-15T06:19:00.124" v="13632"/>
        <pc:sldMkLst>
          <pc:docMk/>
          <pc:sldMk cId="700132931" sldId="322"/>
        </pc:sldMkLst>
        <pc:spChg chg="add del">
          <ac:chgData name="Vasudev Karanth" userId="fc0e405498b9bb54" providerId="LiveId" clId="{D8D0F78D-6FF1-4217-A70A-054780C49E3C}" dt="2024-02-15T06:16:29.075" v="13604" actId="12084"/>
          <ac:spMkLst>
            <pc:docMk/>
            <pc:sldMk cId="700132931" sldId="322"/>
            <ac:spMk id="5" creationId="{85D9F803-CDBC-C74C-AF1B-2B5937D1C241}"/>
          </ac:spMkLst>
        </pc:spChg>
        <pc:spChg chg="del">
          <ac:chgData name="Vasudev Karanth" userId="fc0e405498b9bb54" providerId="LiveId" clId="{D8D0F78D-6FF1-4217-A70A-054780C49E3C}" dt="2024-02-15T06:17:00.195" v="13610" actId="12084"/>
          <ac:spMkLst>
            <pc:docMk/>
            <pc:sldMk cId="700132931" sldId="322"/>
            <ac:spMk id="9" creationId="{3433D48D-09F4-69B9-66EE-944B01572E78}"/>
          </ac:spMkLst>
        </pc:spChg>
        <pc:graphicFrameChg chg="add mod">
          <ac:chgData name="Vasudev Karanth" userId="fc0e405498b9bb54" providerId="LiveId" clId="{D8D0F78D-6FF1-4217-A70A-054780C49E3C}" dt="2024-02-15T06:16:20.004" v="13601" actId="12084"/>
          <ac:graphicFrameMkLst>
            <pc:docMk/>
            <pc:sldMk cId="700132931" sldId="322"/>
            <ac:graphicFrameMk id="2" creationId="{B9E9D6C0-519A-F548-AA16-3FA8AE009ADD}"/>
          </ac:graphicFrameMkLst>
        </pc:graphicFrameChg>
        <pc:graphicFrameChg chg="add mod modGraphic">
          <ac:chgData name="Vasudev Karanth" userId="fc0e405498b9bb54" providerId="LiveId" clId="{D8D0F78D-6FF1-4217-A70A-054780C49E3C}" dt="2024-02-15T06:18:23.121" v="13626" actId="113"/>
          <ac:graphicFrameMkLst>
            <pc:docMk/>
            <pc:sldMk cId="700132931" sldId="322"/>
            <ac:graphicFrameMk id="4" creationId="{20A803E7-5FFD-2E2B-7489-1C77B9BB6409}"/>
          </ac:graphicFrameMkLst>
        </pc:graphicFrameChg>
        <pc:graphicFrameChg chg="add mod modGraphic">
          <ac:chgData name="Vasudev Karanth" userId="fc0e405498b9bb54" providerId="LiveId" clId="{D8D0F78D-6FF1-4217-A70A-054780C49E3C}" dt="2024-02-15T06:19:00.124" v="13632"/>
          <ac:graphicFrameMkLst>
            <pc:docMk/>
            <pc:sldMk cId="700132931" sldId="322"/>
            <ac:graphicFrameMk id="6" creationId="{196DA63B-13DA-02F8-74AF-93A6CCCD9FE6}"/>
          </ac:graphicFrameMkLst>
        </pc:graphicFrameChg>
        <pc:picChg chg="mod">
          <ac:chgData name="Vasudev Karanth" userId="fc0e405498b9bb54" providerId="LiveId" clId="{D8D0F78D-6FF1-4217-A70A-054780C49E3C}" dt="2024-02-15T06:18:50.216" v="13630" actId="1076"/>
          <ac:picMkLst>
            <pc:docMk/>
            <pc:sldMk cId="700132931" sldId="322"/>
            <ac:picMk id="7" creationId="{C0CA6504-DB75-A397-5431-B62AFD96A748}"/>
          </ac:picMkLst>
        </pc:picChg>
      </pc:sldChg>
      <pc:sldChg chg="addSp delSp modSp mod">
        <pc:chgData name="Vasudev Karanth" userId="fc0e405498b9bb54" providerId="LiveId" clId="{D8D0F78D-6FF1-4217-A70A-054780C49E3C}" dt="2024-02-15T06:23:23.765" v="13654" actId="2711"/>
        <pc:sldMkLst>
          <pc:docMk/>
          <pc:sldMk cId="1866160706" sldId="323"/>
        </pc:sldMkLst>
        <pc:spChg chg="del mod">
          <ac:chgData name="Vasudev Karanth" userId="fc0e405498b9bb54" providerId="LiveId" clId="{D8D0F78D-6FF1-4217-A70A-054780C49E3C}" dt="2024-02-15T06:22:35.925" v="13644" actId="12084"/>
          <ac:spMkLst>
            <pc:docMk/>
            <pc:sldMk cId="1866160706" sldId="323"/>
            <ac:spMk id="5" creationId="{85D9F803-CDBC-C74C-AF1B-2B5937D1C241}"/>
          </ac:spMkLst>
        </pc:spChg>
        <pc:spChg chg="del mod">
          <ac:chgData name="Vasudev Karanth" userId="fc0e405498b9bb54" providerId="LiveId" clId="{D8D0F78D-6FF1-4217-A70A-054780C49E3C}" dt="2024-02-15T06:21:45.987" v="13635" actId="478"/>
          <ac:spMkLst>
            <pc:docMk/>
            <pc:sldMk cId="1866160706" sldId="323"/>
            <ac:spMk id="6" creationId="{340100A4-4E91-5BDD-3E73-00EF7EBCC44F}"/>
          </ac:spMkLst>
        </pc:spChg>
        <pc:spChg chg="del mod">
          <ac:chgData name="Vasudev Karanth" userId="fc0e405498b9bb54" providerId="LiveId" clId="{D8D0F78D-6FF1-4217-A70A-054780C49E3C}" dt="2024-02-15T06:23:11.869" v="13651" actId="12084"/>
          <ac:spMkLst>
            <pc:docMk/>
            <pc:sldMk cId="1866160706" sldId="323"/>
            <ac:spMk id="10" creationId="{64269091-C54F-0898-317D-F1B921BB9D0B}"/>
          </ac:spMkLst>
        </pc:spChg>
        <pc:graphicFrameChg chg="add mod">
          <ac:chgData name="Vasudev Karanth" userId="fc0e405498b9bb54" providerId="LiveId" clId="{D8D0F78D-6FF1-4217-A70A-054780C49E3C}" dt="2024-02-15T06:23:05.517" v="13650" actId="14100"/>
          <ac:graphicFrameMkLst>
            <pc:docMk/>
            <pc:sldMk cId="1866160706" sldId="323"/>
            <ac:graphicFrameMk id="2" creationId="{F9FBCC8D-410D-8FD2-74FC-F2D54E648C22}"/>
          </ac:graphicFrameMkLst>
        </pc:graphicFrameChg>
        <pc:graphicFrameChg chg="add mod">
          <ac:chgData name="Vasudev Karanth" userId="fc0e405498b9bb54" providerId="LiveId" clId="{D8D0F78D-6FF1-4217-A70A-054780C49E3C}" dt="2024-02-15T06:23:23.765" v="13654" actId="2711"/>
          <ac:graphicFrameMkLst>
            <pc:docMk/>
            <pc:sldMk cId="1866160706" sldId="323"/>
            <ac:graphicFrameMk id="7" creationId="{CEC7B1CD-795F-D5B6-3167-B2F8473C5D80}"/>
          </ac:graphicFrameMkLst>
        </pc:graphicFrameChg>
        <pc:picChg chg="ord">
          <ac:chgData name="Vasudev Karanth" userId="fc0e405498b9bb54" providerId="LiveId" clId="{D8D0F78D-6FF1-4217-A70A-054780C49E3C}" dt="2024-02-12T06:39:00.373" v="9933" actId="167"/>
          <ac:picMkLst>
            <pc:docMk/>
            <pc:sldMk cId="1866160706" sldId="323"/>
            <ac:picMk id="9" creationId="{CB12CE71-B478-B671-1647-52D13C41F5FD}"/>
          </ac:picMkLst>
        </pc:picChg>
      </pc:sldChg>
      <pc:sldChg chg="addSp delSp modSp mod">
        <pc:chgData name="Vasudev Karanth" userId="fc0e405498b9bb54" providerId="LiveId" clId="{D8D0F78D-6FF1-4217-A70A-054780C49E3C}" dt="2024-02-15T06:30:03.067" v="13697" actId="13822"/>
        <pc:sldMkLst>
          <pc:docMk/>
          <pc:sldMk cId="252359608" sldId="324"/>
        </pc:sldMkLst>
        <pc:spChg chg="add mod">
          <ac:chgData name="Vasudev Karanth" userId="fc0e405498b9bb54" providerId="LiveId" clId="{D8D0F78D-6FF1-4217-A70A-054780C49E3C}" dt="2024-02-15T06:25:04.168" v="13667" actId="1076"/>
          <ac:spMkLst>
            <pc:docMk/>
            <pc:sldMk cId="252359608" sldId="324"/>
            <ac:spMk id="5" creationId="{9D83B1E3-0750-709B-EEAC-7D86B763947F}"/>
          </ac:spMkLst>
        </pc:spChg>
        <pc:spChg chg="del">
          <ac:chgData name="Vasudev Karanth" userId="fc0e405498b9bb54" providerId="LiveId" clId="{D8D0F78D-6FF1-4217-A70A-054780C49E3C}" dt="2024-02-15T06:23:57.241" v="13655" actId="12084"/>
          <ac:spMkLst>
            <pc:docMk/>
            <pc:sldMk cId="252359608" sldId="324"/>
            <ac:spMk id="6" creationId="{9E37194A-177B-E34B-1158-F4A91CFBE594}"/>
          </ac:spMkLst>
        </pc:spChg>
        <pc:spChg chg="del mod">
          <ac:chgData name="Vasudev Karanth" userId="fc0e405498b9bb54" providerId="LiveId" clId="{D8D0F78D-6FF1-4217-A70A-054780C49E3C}" dt="2024-02-15T06:25:40.873" v="13668" actId="12084"/>
          <ac:spMkLst>
            <pc:docMk/>
            <pc:sldMk cId="252359608" sldId="324"/>
            <ac:spMk id="7" creationId="{871102EF-5F47-9349-D838-ECB391508257}"/>
          </ac:spMkLst>
        </pc:spChg>
        <pc:graphicFrameChg chg="add mod">
          <ac:chgData name="Vasudev Karanth" userId="fc0e405498b9bb54" providerId="LiveId" clId="{D8D0F78D-6FF1-4217-A70A-054780C49E3C}" dt="2024-02-15T06:24:13.917" v="13659" actId="12100"/>
          <ac:graphicFrameMkLst>
            <pc:docMk/>
            <pc:sldMk cId="252359608" sldId="324"/>
            <ac:graphicFrameMk id="2" creationId="{C6A873FE-CF07-5B18-9CBD-8973654002C8}"/>
          </ac:graphicFrameMkLst>
        </pc:graphicFrameChg>
        <pc:graphicFrameChg chg="add mod ord">
          <ac:chgData name="Vasudev Karanth" userId="fc0e405498b9bb54" providerId="LiveId" clId="{D8D0F78D-6FF1-4217-A70A-054780C49E3C}" dt="2024-02-15T06:30:03.067" v="13697" actId="13822"/>
          <ac:graphicFrameMkLst>
            <pc:docMk/>
            <pc:sldMk cId="252359608" sldId="324"/>
            <ac:graphicFrameMk id="8" creationId="{2E96284D-C15D-D37F-7907-822695CBB6CA}"/>
          </ac:graphicFrameMkLst>
        </pc:graphicFrameChg>
        <pc:picChg chg="mod">
          <ac:chgData name="Vasudev Karanth" userId="fc0e405498b9bb54" providerId="LiveId" clId="{D8D0F78D-6FF1-4217-A70A-054780C49E3C}" dt="2024-02-15T06:24:17.431" v="13660" actId="1076"/>
          <ac:picMkLst>
            <pc:docMk/>
            <pc:sldMk cId="252359608" sldId="324"/>
            <ac:picMk id="4" creationId="{AB61CC03-E373-DD9A-0DBE-5F687D57B263}"/>
          </ac:picMkLst>
        </pc:picChg>
      </pc:sldChg>
      <pc:sldChg chg="modSp mod">
        <pc:chgData name="Vasudev Karanth" userId="fc0e405498b9bb54" providerId="LiveId" clId="{D8D0F78D-6FF1-4217-A70A-054780C49E3C}" dt="2024-02-11T13:14:27.210" v="7382" actId="20577"/>
        <pc:sldMkLst>
          <pc:docMk/>
          <pc:sldMk cId="1277611629" sldId="327"/>
        </pc:sldMkLst>
        <pc:spChg chg="mod">
          <ac:chgData name="Vasudev Karanth" userId="fc0e405498b9bb54" providerId="LiveId" clId="{D8D0F78D-6FF1-4217-A70A-054780C49E3C}" dt="2024-02-11T13:14:27.210" v="7382" actId="20577"/>
          <ac:spMkLst>
            <pc:docMk/>
            <pc:sldMk cId="1277611629" sldId="327"/>
            <ac:spMk id="6" creationId="{2C36AF9D-A911-994B-90EA-013D4CDA5604}"/>
          </ac:spMkLst>
        </pc:spChg>
      </pc:sldChg>
      <pc:sldChg chg="modSp mod modAnim">
        <pc:chgData name="Vasudev Karanth" userId="fc0e405498b9bb54" providerId="LiveId" clId="{D8D0F78D-6FF1-4217-A70A-054780C49E3C}" dt="2024-02-11T08:47:25.353" v="619" actId="27636"/>
        <pc:sldMkLst>
          <pc:docMk/>
          <pc:sldMk cId="724038033" sldId="330"/>
        </pc:sldMkLst>
        <pc:spChg chg="mod">
          <ac:chgData name="Vasudev Karanth" userId="fc0e405498b9bb54" providerId="LiveId" clId="{D8D0F78D-6FF1-4217-A70A-054780C49E3C}" dt="2024-02-11T08:47:25.353" v="619" actId="27636"/>
          <ac:spMkLst>
            <pc:docMk/>
            <pc:sldMk cId="724038033" sldId="330"/>
            <ac:spMk id="19" creationId="{6CA66F18-AF00-434A-AB3C-61097BEAE5FA}"/>
          </ac:spMkLst>
        </pc:spChg>
      </pc:sldChg>
      <pc:sldChg chg="addSp delSp modSp mod">
        <pc:chgData name="Vasudev Karanth" userId="fc0e405498b9bb54" providerId="LiveId" clId="{D8D0F78D-6FF1-4217-A70A-054780C49E3C}" dt="2024-02-12T04:22:00.039" v="7546" actId="14100"/>
        <pc:sldMkLst>
          <pc:docMk/>
          <pc:sldMk cId="1980221439" sldId="331"/>
        </pc:sldMkLst>
        <pc:spChg chg="del mod">
          <ac:chgData name="Vasudev Karanth" userId="fc0e405498b9bb54" providerId="LiveId" clId="{D8D0F78D-6FF1-4217-A70A-054780C49E3C}" dt="2024-02-12T04:21:46.767" v="7543" actId="12084"/>
          <ac:spMkLst>
            <pc:docMk/>
            <pc:sldMk cId="1980221439" sldId="331"/>
            <ac:spMk id="5" creationId="{EF05BA94-36CD-6A49-89AA-71B6D178729A}"/>
          </ac:spMkLst>
        </pc:spChg>
        <pc:spChg chg="mod">
          <ac:chgData name="Vasudev Karanth" userId="fc0e405498b9bb54" providerId="LiveId" clId="{D8D0F78D-6FF1-4217-A70A-054780C49E3C}" dt="2024-02-11T08:47:29.926" v="621" actId="27636"/>
          <ac:spMkLst>
            <pc:docMk/>
            <pc:sldMk cId="1980221439" sldId="331"/>
            <ac:spMk id="19" creationId="{6CA66F18-AF00-434A-AB3C-61097BEAE5FA}"/>
          </ac:spMkLst>
        </pc:spChg>
        <pc:graphicFrameChg chg="mod">
          <ac:chgData name="Vasudev Karanth" userId="fc0e405498b9bb54" providerId="LiveId" clId="{D8D0F78D-6FF1-4217-A70A-054780C49E3C}" dt="2024-02-12T04:21:39.246" v="7541" actId="1076"/>
          <ac:graphicFrameMkLst>
            <pc:docMk/>
            <pc:sldMk cId="1980221439" sldId="331"/>
            <ac:graphicFrameMk id="2" creationId="{D200E2F4-D65A-60F8-5F58-68B50EA74FCB}"/>
          </ac:graphicFrameMkLst>
        </pc:graphicFrameChg>
        <pc:graphicFrameChg chg="add mod">
          <ac:chgData name="Vasudev Karanth" userId="fc0e405498b9bb54" providerId="LiveId" clId="{D8D0F78D-6FF1-4217-A70A-054780C49E3C}" dt="2024-02-12T04:22:00.039" v="7546" actId="14100"/>
          <ac:graphicFrameMkLst>
            <pc:docMk/>
            <pc:sldMk cId="1980221439" sldId="331"/>
            <ac:graphicFrameMk id="3" creationId="{85CC9B2D-E538-053D-1C81-5DB5059A4251}"/>
          </ac:graphicFrameMkLst>
        </pc:graphicFrameChg>
      </pc:sldChg>
      <pc:sldChg chg="addSp delSp modSp mod">
        <pc:chgData name="Vasudev Karanth" userId="fc0e405498b9bb54" providerId="LiveId" clId="{D8D0F78D-6FF1-4217-A70A-054780C49E3C}" dt="2024-02-12T04:23:44.222" v="7559" actId="12100"/>
        <pc:sldMkLst>
          <pc:docMk/>
          <pc:sldMk cId="2560061391" sldId="332"/>
        </pc:sldMkLst>
        <pc:spChg chg="add mod">
          <ac:chgData name="Vasudev Karanth" userId="fc0e405498b9bb54" providerId="LiveId" clId="{D8D0F78D-6FF1-4217-A70A-054780C49E3C}" dt="2024-02-11T08:30:36.334" v="8"/>
          <ac:spMkLst>
            <pc:docMk/>
            <pc:sldMk cId="2560061391" sldId="332"/>
            <ac:spMk id="2" creationId="{EC3926D8-402C-4749-75A2-2FBF8D08D499}"/>
          </ac:spMkLst>
        </pc:spChg>
        <pc:spChg chg="add del mod">
          <ac:chgData name="Vasudev Karanth" userId="fc0e405498b9bb54" providerId="LiveId" clId="{D8D0F78D-6FF1-4217-A70A-054780C49E3C}" dt="2024-02-12T04:18:51.308" v="7470" actId="1076"/>
          <ac:spMkLst>
            <pc:docMk/>
            <pc:sldMk cId="2560061391" sldId="332"/>
            <ac:spMk id="3" creationId="{974507E4-37BE-BEA6-E88B-BE6D3DB458CF}"/>
          </ac:spMkLst>
        </pc:spChg>
        <pc:spChg chg="del mod">
          <ac:chgData name="Vasudev Karanth" userId="fc0e405498b9bb54" providerId="LiveId" clId="{D8D0F78D-6FF1-4217-A70A-054780C49E3C}" dt="2024-02-12T04:23:28.598" v="7556" actId="12084"/>
          <ac:spMkLst>
            <pc:docMk/>
            <pc:sldMk cId="2560061391" sldId="332"/>
            <ac:spMk id="5" creationId="{8E999A1B-8752-489F-A63B-EA2F60186B52}"/>
          </ac:spMkLst>
        </pc:spChg>
        <pc:spChg chg="add del">
          <ac:chgData name="Vasudev Karanth" userId="fc0e405498b9bb54" providerId="LiveId" clId="{D8D0F78D-6FF1-4217-A70A-054780C49E3C}" dt="2024-02-12T04:18:18.730" v="7462" actId="22"/>
          <ac:spMkLst>
            <pc:docMk/>
            <pc:sldMk cId="2560061391" sldId="332"/>
            <ac:spMk id="6" creationId="{797572CC-D600-584A-18B3-C7BA48F54EF9}"/>
          </ac:spMkLst>
        </pc:spChg>
        <pc:spChg chg="mod">
          <ac:chgData name="Vasudev Karanth" userId="fc0e405498b9bb54" providerId="LiveId" clId="{D8D0F78D-6FF1-4217-A70A-054780C49E3C}" dt="2024-02-11T08:47:39.998" v="625" actId="27636"/>
          <ac:spMkLst>
            <pc:docMk/>
            <pc:sldMk cId="2560061391" sldId="332"/>
            <ac:spMk id="19" creationId="{6CA66F18-AF00-434A-AB3C-61097BEAE5FA}"/>
          </ac:spMkLst>
        </pc:spChg>
        <pc:graphicFrameChg chg="add mod">
          <ac:chgData name="Vasudev Karanth" userId="fc0e405498b9bb54" providerId="LiveId" clId="{D8D0F78D-6FF1-4217-A70A-054780C49E3C}" dt="2024-02-11T08:31:26.051" v="16" actId="13782"/>
          <ac:graphicFrameMkLst>
            <pc:docMk/>
            <pc:sldMk cId="2560061391" sldId="332"/>
            <ac:graphicFrameMk id="6" creationId="{28ACAE32-B29A-3D15-31C7-EB0056FD6F41}"/>
          </ac:graphicFrameMkLst>
        </pc:graphicFrameChg>
        <pc:graphicFrameChg chg="add mod">
          <ac:chgData name="Vasudev Karanth" userId="fc0e405498b9bb54" providerId="LiveId" clId="{D8D0F78D-6FF1-4217-A70A-054780C49E3C}" dt="2024-02-12T04:23:44.222" v="7559" actId="12100"/>
          <ac:graphicFrameMkLst>
            <pc:docMk/>
            <pc:sldMk cId="2560061391" sldId="332"/>
            <ac:graphicFrameMk id="9" creationId="{7EC41C41-F91E-593A-3594-7A92A28ACA3E}"/>
          </ac:graphicFrameMkLst>
        </pc:graphicFrameChg>
        <pc:picChg chg="add mod ord">
          <ac:chgData name="Vasudev Karanth" userId="fc0e405498b9bb54" providerId="LiveId" clId="{D8D0F78D-6FF1-4217-A70A-054780C49E3C}" dt="2024-02-12T04:19:17.314" v="7475" actId="1076"/>
          <ac:picMkLst>
            <pc:docMk/>
            <pc:sldMk cId="2560061391" sldId="332"/>
            <ac:picMk id="8" creationId="{381600F6-E9B7-7EA2-4DEC-352500AA4B87}"/>
          </ac:picMkLst>
        </pc:picChg>
      </pc:sldChg>
      <pc:sldChg chg="addSp delSp modSp mod">
        <pc:chgData name="Vasudev Karanth" userId="fc0e405498b9bb54" providerId="LiveId" clId="{D8D0F78D-6FF1-4217-A70A-054780C49E3C}" dt="2024-02-12T04:23:15.748" v="7555" actId="1076"/>
        <pc:sldMkLst>
          <pc:docMk/>
          <pc:sldMk cId="1770442833" sldId="333"/>
        </pc:sldMkLst>
        <pc:spChg chg="del mod">
          <ac:chgData name="Vasudev Karanth" userId="fc0e405498b9bb54" providerId="LiveId" clId="{D8D0F78D-6FF1-4217-A70A-054780C49E3C}" dt="2024-02-12T04:22:06.291" v="7547" actId="12084"/>
          <ac:spMkLst>
            <pc:docMk/>
            <pc:sldMk cId="1770442833" sldId="333"/>
            <ac:spMk id="3" creationId="{25FEE8D2-6ED7-BF18-480A-EC07A49766F1}"/>
          </ac:spMkLst>
        </pc:spChg>
        <pc:spChg chg="mod">
          <ac:chgData name="Vasudev Karanth" userId="fc0e405498b9bb54" providerId="LiveId" clId="{D8D0F78D-6FF1-4217-A70A-054780C49E3C}" dt="2024-02-11T08:47:35.640" v="623" actId="27636"/>
          <ac:spMkLst>
            <pc:docMk/>
            <pc:sldMk cId="1770442833" sldId="333"/>
            <ac:spMk id="19" creationId="{032DD8F4-B7C7-EC43-3EDF-2425C2C8B444}"/>
          </ac:spMkLst>
        </pc:spChg>
        <pc:graphicFrameChg chg="add mod">
          <ac:chgData name="Vasudev Karanth" userId="fc0e405498b9bb54" providerId="LiveId" clId="{D8D0F78D-6FF1-4217-A70A-054780C49E3C}" dt="2024-02-12T04:22:25.650" v="7551"/>
          <ac:graphicFrameMkLst>
            <pc:docMk/>
            <pc:sldMk cId="1770442833" sldId="333"/>
            <ac:graphicFrameMk id="2" creationId="{4575B2FF-A9F8-7B3A-E255-FE24ED99D409}"/>
          </ac:graphicFrameMkLst>
        </pc:graphicFrameChg>
        <pc:graphicFrameChg chg="mod">
          <ac:chgData name="Vasudev Karanth" userId="fc0e405498b9bb54" providerId="LiveId" clId="{D8D0F78D-6FF1-4217-A70A-054780C49E3C}" dt="2024-02-12T04:23:15.748" v="7555" actId="1076"/>
          <ac:graphicFrameMkLst>
            <pc:docMk/>
            <pc:sldMk cId="1770442833" sldId="333"/>
            <ac:graphicFrameMk id="5" creationId="{A0C6D357-5F4A-B1AF-79D9-677F6883B3CE}"/>
          </ac:graphicFrameMkLst>
        </pc:graphicFrameChg>
      </pc:sldChg>
      <pc:sldChg chg="addSp delSp modSp mod">
        <pc:chgData name="Vasudev Karanth" userId="fc0e405498b9bb54" providerId="LiveId" clId="{D8D0F78D-6FF1-4217-A70A-054780C49E3C}" dt="2024-02-12T04:21:24.534" v="7540" actId="2711"/>
        <pc:sldMkLst>
          <pc:docMk/>
          <pc:sldMk cId="1626187042" sldId="334"/>
        </pc:sldMkLst>
        <pc:spChg chg="add mod">
          <ac:chgData name="Vasudev Karanth" userId="fc0e405498b9bb54" providerId="LiveId" clId="{D8D0F78D-6FF1-4217-A70A-054780C49E3C}" dt="2024-02-11T08:48:39.111" v="639" actId="14100"/>
          <ac:spMkLst>
            <pc:docMk/>
            <pc:sldMk cId="1626187042" sldId="334"/>
            <ac:spMk id="5" creationId="{02F608B5-689B-4DD4-7BA5-D65024C78A32}"/>
          </ac:spMkLst>
        </pc:spChg>
        <pc:spChg chg="del mod">
          <ac:chgData name="Vasudev Karanth" userId="fc0e405498b9bb54" providerId="LiveId" clId="{D8D0F78D-6FF1-4217-A70A-054780C49E3C}" dt="2024-02-12T04:21:16.511" v="7538" actId="12084"/>
          <ac:spMkLst>
            <pc:docMk/>
            <pc:sldMk cId="1626187042" sldId="334"/>
            <ac:spMk id="8" creationId="{EDC54AE6-7A82-D79F-449E-E8E09755F34E}"/>
          </ac:spMkLst>
        </pc:spChg>
        <pc:spChg chg="mod">
          <ac:chgData name="Vasudev Karanth" userId="fc0e405498b9bb54" providerId="LiveId" clId="{D8D0F78D-6FF1-4217-A70A-054780C49E3C}" dt="2024-02-11T08:47:45.520" v="627" actId="27636"/>
          <ac:spMkLst>
            <pc:docMk/>
            <pc:sldMk cId="1626187042" sldId="334"/>
            <ac:spMk id="19" creationId="{11ED270D-3FAD-2DCA-BDE0-42EA2E972EBA}"/>
          </ac:spMkLst>
        </pc:spChg>
        <pc:graphicFrameChg chg="add mod">
          <ac:chgData name="Vasudev Karanth" userId="fc0e405498b9bb54" providerId="LiveId" clId="{D8D0F78D-6FF1-4217-A70A-054780C49E3C}" dt="2024-02-12T04:21:24.534" v="7540" actId="2711"/>
          <ac:graphicFrameMkLst>
            <pc:docMk/>
            <pc:sldMk cId="1626187042" sldId="334"/>
            <ac:graphicFrameMk id="2" creationId="{D2D6916F-C66D-33A8-D8FF-DBCB4EE43327}"/>
          </ac:graphicFrameMkLst>
        </pc:graphicFrameChg>
        <pc:picChg chg="add del">
          <ac:chgData name="Vasudev Karanth" userId="fc0e405498b9bb54" providerId="LiveId" clId="{D8D0F78D-6FF1-4217-A70A-054780C49E3C}" dt="2024-02-11T08:47:51.957" v="629" actId="478"/>
          <ac:picMkLst>
            <pc:docMk/>
            <pc:sldMk cId="1626187042" sldId="334"/>
            <ac:picMk id="3" creationId="{FBCA2BF1-03F2-E98B-CA09-8C26A7A02EA1}"/>
          </ac:picMkLst>
        </pc:picChg>
      </pc:sldChg>
      <pc:sldChg chg="addSp delSp modSp mod">
        <pc:chgData name="Vasudev Karanth" userId="fc0e405498b9bb54" providerId="LiveId" clId="{D8D0F78D-6FF1-4217-A70A-054780C49E3C}" dt="2024-02-12T04:36:26.123" v="8006" actId="20577"/>
        <pc:sldMkLst>
          <pc:docMk/>
          <pc:sldMk cId="2534477898" sldId="335"/>
        </pc:sldMkLst>
        <pc:spChg chg="mod">
          <ac:chgData name="Vasudev Karanth" userId="fc0e405498b9bb54" providerId="LiveId" clId="{D8D0F78D-6FF1-4217-A70A-054780C49E3C}" dt="2024-02-12T04:36:26.123" v="8006" actId="20577"/>
          <ac:spMkLst>
            <pc:docMk/>
            <pc:sldMk cId="2534477898" sldId="335"/>
            <ac:spMk id="7" creationId="{57CB8B9B-E9E0-54B9-7815-327565D5E70F}"/>
          </ac:spMkLst>
        </pc:spChg>
        <pc:spChg chg="mod">
          <ac:chgData name="Vasudev Karanth" userId="fc0e405498b9bb54" providerId="LiveId" clId="{D8D0F78D-6FF1-4217-A70A-054780C49E3C}" dt="2024-02-11T08:49:16.308" v="643" actId="27636"/>
          <ac:spMkLst>
            <pc:docMk/>
            <pc:sldMk cId="2534477898" sldId="335"/>
            <ac:spMk id="13" creationId="{30132079-59A3-F8C0-57C4-663D5D70AB52}"/>
          </ac:spMkLst>
        </pc:spChg>
        <pc:graphicFrameChg chg="del mod modGraphic">
          <ac:chgData name="Vasudev Karanth" userId="fc0e405498b9bb54" providerId="LiveId" clId="{D8D0F78D-6FF1-4217-A70A-054780C49E3C}" dt="2024-02-12T04:35:27.101" v="7985" actId="21"/>
          <ac:graphicFrameMkLst>
            <pc:docMk/>
            <pc:sldMk cId="2534477898" sldId="335"/>
            <ac:graphicFrameMk id="2" creationId="{64D5FC56-443C-C05B-5D63-E52B1C26532F}"/>
          </ac:graphicFrameMkLst>
        </pc:graphicFrameChg>
        <pc:graphicFrameChg chg="add mod">
          <ac:chgData name="Vasudev Karanth" userId="fc0e405498b9bb54" providerId="LiveId" clId="{D8D0F78D-6FF1-4217-A70A-054780C49E3C}" dt="2024-02-12T04:35:42.100" v="7991" actId="1076"/>
          <ac:graphicFrameMkLst>
            <pc:docMk/>
            <pc:sldMk cId="2534477898" sldId="335"/>
            <ac:graphicFrameMk id="3" creationId="{64D5FC56-443C-C05B-5D63-E52B1C26532F}"/>
          </ac:graphicFrameMkLst>
        </pc:graphicFrameChg>
      </pc:sldChg>
      <pc:sldChg chg="modSp mod">
        <pc:chgData name="Vasudev Karanth" userId="fc0e405498b9bb54" providerId="LiveId" clId="{D8D0F78D-6FF1-4217-A70A-054780C49E3C}" dt="2024-02-12T04:44:21.874" v="8298" actId="179"/>
        <pc:sldMkLst>
          <pc:docMk/>
          <pc:sldMk cId="93603741" sldId="336"/>
        </pc:sldMkLst>
        <pc:spChg chg="mod">
          <ac:chgData name="Vasudev Karanth" userId="fc0e405498b9bb54" providerId="LiveId" clId="{D8D0F78D-6FF1-4217-A70A-054780C49E3C}" dt="2024-02-12T04:44:21.874" v="8298" actId="179"/>
          <ac:spMkLst>
            <pc:docMk/>
            <pc:sldMk cId="93603741" sldId="336"/>
            <ac:spMk id="3" creationId="{034B0D11-7E5E-300A-F3A0-076D39FA2F47}"/>
          </ac:spMkLst>
        </pc:spChg>
        <pc:spChg chg="mod">
          <ac:chgData name="Vasudev Karanth" userId="fc0e405498b9bb54" providerId="LiveId" clId="{D8D0F78D-6FF1-4217-A70A-054780C49E3C}" dt="2024-02-11T08:49:48.710" v="649" actId="27636"/>
          <ac:spMkLst>
            <pc:docMk/>
            <pc:sldMk cId="93603741" sldId="336"/>
            <ac:spMk id="4" creationId="{B182D3A1-401B-7F6F-188E-4E06C9D5DE1D}"/>
          </ac:spMkLst>
        </pc:spChg>
      </pc:sldChg>
      <pc:sldChg chg="modSp mod">
        <pc:chgData name="Vasudev Karanth" userId="fc0e405498b9bb54" providerId="LiveId" clId="{D8D0F78D-6FF1-4217-A70A-054780C49E3C}" dt="2024-02-12T05:48:34.877" v="8564" actId="179"/>
        <pc:sldMkLst>
          <pc:docMk/>
          <pc:sldMk cId="2926874365" sldId="337"/>
        </pc:sldMkLst>
        <pc:spChg chg="mod">
          <ac:chgData name="Vasudev Karanth" userId="fc0e405498b9bb54" providerId="LiveId" clId="{D8D0F78D-6FF1-4217-A70A-054780C49E3C}" dt="2024-02-12T05:48:34.877" v="8564" actId="179"/>
          <ac:spMkLst>
            <pc:docMk/>
            <pc:sldMk cId="2926874365" sldId="337"/>
            <ac:spMk id="3" creationId="{F30589CB-7085-B5C3-1D2F-BA9DD91BCB5E}"/>
          </ac:spMkLst>
        </pc:spChg>
        <pc:spChg chg="mod">
          <ac:chgData name="Vasudev Karanth" userId="fc0e405498b9bb54" providerId="LiveId" clId="{D8D0F78D-6FF1-4217-A70A-054780C49E3C}" dt="2024-02-11T08:50:05.157" v="655" actId="2711"/>
          <ac:spMkLst>
            <pc:docMk/>
            <pc:sldMk cId="2926874365" sldId="337"/>
            <ac:spMk id="4" creationId="{0A37D459-6033-7ABD-B003-98BF62988A81}"/>
          </ac:spMkLst>
        </pc:spChg>
        <pc:spChg chg="mod">
          <ac:chgData name="Vasudev Karanth" userId="fc0e405498b9bb54" providerId="LiveId" clId="{D8D0F78D-6FF1-4217-A70A-054780C49E3C}" dt="2024-02-11T08:50:09.026" v="657" actId="27636"/>
          <ac:spMkLst>
            <pc:docMk/>
            <pc:sldMk cId="2926874365" sldId="337"/>
            <ac:spMk id="11" creationId="{603598F7-31D2-9F0D-3B57-FD941ACC6BB1}"/>
          </ac:spMkLst>
        </pc:spChg>
      </pc:sldChg>
      <pc:sldChg chg="modSp mod">
        <pc:chgData name="Vasudev Karanth" userId="fc0e405498b9bb54" providerId="LiveId" clId="{D8D0F78D-6FF1-4217-A70A-054780C49E3C}" dt="2024-02-14T09:27:43.753" v="12720" actId="27636"/>
        <pc:sldMkLst>
          <pc:docMk/>
          <pc:sldMk cId="1504756794" sldId="338"/>
        </pc:sldMkLst>
        <pc:spChg chg="mod">
          <ac:chgData name="Vasudev Karanth" userId="fc0e405498b9bb54" providerId="LiveId" clId="{D8D0F78D-6FF1-4217-A70A-054780C49E3C}" dt="2024-02-14T09:27:43.753" v="12720" actId="27636"/>
          <ac:spMkLst>
            <pc:docMk/>
            <pc:sldMk cId="1504756794" sldId="338"/>
            <ac:spMk id="3" creationId="{9B85C3B6-2B6E-28A7-866D-62356DC29BB5}"/>
          </ac:spMkLst>
        </pc:spChg>
      </pc:sldChg>
      <pc:sldChg chg="addSp delSp modSp mod">
        <pc:chgData name="Vasudev Karanth" userId="fc0e405498b9bb54" providerId="LiveId" clId="{D8D0F78D-6FF1-4217-A70A-054780C49E3C}" dt="2024-02-15T06:00:25.953" v="13118" actId="14100"/>
        <pc:sldMkLst>
          <pc:docMk/>
          <pc:sldMk cId="3246014112" sldId="339"/>
        </pc:sldMkLst>
        <pc:spChg chg="mod">
          <ac:chgData name="Vasudev Karanth" userId="fc0e405498b9bb54" providerId="LiveId" clId="{D8D0F78D-6FF1-4217-A70A-054780C49E3C}" dt="2024-02-15T05:52:20.735" v="12988" actId="27636"/>
          <ac:spMkLst>
            <pc:docMk/>
            <pc:sldMk cId="3246014112" sldId="339"/>
            <ac:spMk id="2" creationId="{EE06605A-6E77-9377-681F-343CAE67531F}"/>
          </ac:spMkLst>
        </pc:spChg>
        <pc:spChg chg="add del mod">
          <ac:chgData name="Vasudev Karanth" userId="fc0e405498b9bb54" providerId="LiveId" clId="{D8D0F78D-6FF1-4217-A70A-054780C49E3C}" dt="2024-02-15T05:57:37.309" v="13085" actId="12084"/>
          <ac:spMkLst>
            <pc:docMk/>
            <pc:sldMk cId="3246014112" sldId="339"/>
            <ac:spMk id="7" creationId="{75BFA5DB-D8E9-EDBD-BC39-5B022140DA72}"/>
          </ac:spMkLst>
        </pc:spChg>
        <pc:graphicFrameChg chg="add del mod modGraphic">
          <ac:chgData name="Vasudev Karanth" userId="fc0e405498b9bb54" providerId="LiveId" clId="{D8D0F78D-6FF1-4217-A70A-054780C49E3C}" dt="2024-02-15T06:00:07.164" v="13112" actId="478"/>
          <ac:graphicFrameMkLst>
            <pc:docMk/>
            <pc:sldMk cId="3246014112" sldId="339"/>
            <ac:graphicFrameMk id="8" creationId="{0410C0FC-52D1-E4F8-B884-51C3801BFB12}"/>
          </ac:graphicFrameMkLst>
        </pc:graphicFrameChg>
        <pc:picChg chg="add del mod modCrop">
          <ac:chgData name="Vasudev Karanth" userId="fc0e405498b9bb54" providerId="LiveId" clId="{D8D0F78D-6FF1-4217-A70A-054780C49E3C}" dt="2024-02-15T06:00:08.876" v="13113" actId="21"/>
          <ac:picMkLst>
            <pc:docMk/>
            <pc:sldMk cId="3246014112" sldId="339"/>
            <ac:picMk id="5" creationId="{3B73075F-FBE5-B692-C832-B61FDE520159}"/>
          </ac:picMkLst>
        </pc:picChg>
        <pc:picChg chg="mod modCrop">
          <ac:chgData name="Vasudev Karanth" userId="fc0e405498b9bb54" providerId="LiveId" clId="{D8D0F78D-6FF1-4217-A70A-054780C49E3C}" dt="2024-02-15T06:00:25.953" v="13118" actId="14100"/>
          <ac:picMkLst>
            <pc:docMk/>
            <pc:sldMk cId="3246014112" sldId="339"/>
            <ac:picMk id="6" creationId="{215B256C-AC8B-074C-C280-FBCBDB84ACDE}"/>
          </ac:picMkLst>
        </pc:picChg>
        <pc:picChg chg="add del mod">
          <ac:chgData name="Vasudev Karanth" userId="fc0e405498b9bb54" providerId="LiveId" clId="{D8D0F78D-6FF1-4217-A70A-054780C49E3C}" dt="2024-02-15T06:00:17.113" v="13116" actId="21"/>
          <ac:picMkLst>
            <pc:docMk/>
            <pc:sldMk cId="3246014112" sldId="339"/>
            <ac:picMk id="10" creationId="{B0AFFC3D-5787-3833-17F4-A29C14965F07}"/>
          </ac:picMkLst>
        </pc:picChg>
      </pc:sldChg>
      <pc:sldChg chg="modSp mod">
        <pc:chgData name="Vasudev Karanth" userId="fc0e405498b9bb54" providerId="LiveId" clId="{D8D0F78D-6FF1-4217-A70A-054780C49E3C}" dt="2024-02-15T06:10:12.757" v="13558" actId="27636"/>
        <pc:sldMkLst>
          <pc:docMk/>
          <pc:sldMk cId="1222011402" sldId="340"/>
        </pc:sldMkLst>
        <pc:spChg chg="mod">
          <ac:chgData name="Vasudev Karanth" userId="fc0e405498b9bb54" providerId="LiveId" clId="{D8D0F78D-6FF1-4217-A70A-054780C49E3C}" dt="2024-02-15T06:10:12.757" v="13558" actId="27636"/>
          <ac:spMkLst>
            <pc:docMk/>
            <pc:sldMk cId="1222011402" sldId="340"/>
            <ac:spMk id="5" creationId="{DF0F7B4C-A560-8939-A826-C91D57D8CD82}"/>
          </ac:spMkLst>
        </pc:spChg>
      </pc:sldChg>
      <pc:sldChg chg="modSp mod">
        <pc:chgData name="Vasudev Karanth" userId="fc0e405498b9bb54" providerId="LiveId" clId="{D8D0F78D-6FF1-4217-A70A-054780C49E3C}" dt="2024-02-15T06:10:30.278" v="13567" actId="1076"/>
        <pc:sldMkLst>
          <pc:docMk/>
          <pc:sldMk cId="3517601516" sldId="341"/>
        </pc:sldMkLst>
        <pc:spChg chg="mod">
          <ac:chgData name="Vasudev Karanth" userId="fc0e405498b9bb54" providerId="LiveId" clId="{D8D0F78D-6FF1-4217-A70A-054780C49E3C}" dt="2024-02-15T06:10:23.475" v="13565" actId="27636"/>
          <ac:spMkLst>
            <pc:docMk/>
            <pc:sldMk cId="3517601516" sldId="341"/>
            <ac:spMk id="5" creationId="{EE6CB6B3-91AD-7F1B-DBEF-7A79B066401A}"/>
          </ac:spMkLst>
        </pc:spChg>
        <pc:picChg chg="mod">
          <ac:chgData name="Vasudev Karanth" userId="fc0e405498b9bb54" providerId="LiveId" clId="{D8D0F78D-6FF1-4217-A70A-054780C49E3C}" dt="2024-02-15T06:10:30.278" v="13567" actId="1076"/>
          <ac:picMkLst>
            <pc:docMk/>
            <pc:sldMk cId="3517601516" sldId="341"/>
            <ac:picMk id="4" creationId="{73FE5FF5-037C-32E7-84F1-E2728937F724}"/>
          </ac:picMkLst>
        </pc:picChg>
      </pc:sldChg>
      <pc:sldChg chg="addSp delSp modSp mod">
        <pc:chgData name="Vasudev Karanth" userId="fc0e405498b9bb54" providerId="LiveId" clId="{D8D0F78D-6FF1-4217-A70A-054780C49E3C}" dt="2024-02-15T06:12:36.429" v="13581" actId="2711"/>
        <pc:sldMkLst>
          <pc:docMk/>
          <pc:sldMk cId="859799286" sldId="342"/>
        </pc:sldMkLst>
        <pc:spChg chg="del mod">
          <ac:chgData name="Vasudev Karanth" userId="fc0e405498b9bb54" providerId="LiveId" clId="{D8D0F78D-6FF1-4217-A70A-054780C49E3C}" dt="2024-02-15T06:12:30.132" v="13579" actId="12084"/>
          <ac:spMkLst>
            <pc:docMk/>
            <pc:sldMk cId="859799286" sldId="342"/>
            <ac:spMk id="4" creationId="{82558EE2-061C-F8D1-DDF1-1DDC58E8BDC1}"/>
          </ac:spMkLst>
        </pc:spChg>
        <pc:spChg chg="del">
          <ac:chgData name="Vasudev Karanth" userId="fc0e405498b9bb54" providerId="LiveId" clId="{D8D0F78D-6FF1-4217-A70A-054780C49E3C}" dt="2024-02-15T06:12:10.692" v="13574" actId="12084"/>
          <ac:spMkLst>
            <pc:docMk/>
            <pc:sldMk cId="859799286" sldId="342"/>
            <ac:spMk id="5" creationId="{759253C7-7F14-66E4-3462-25E4F5D8B9C7}"/>
          </ac:spMkLst>
        </pc:spChg>
        <pc:spChg chg="mod">
          <ac:chgData name="Vasudev Karanth" userId="fc0e405498b9bb54" providerId="LiveId" clId="{D8D0F78D-6FF1-4217-A70A-054780C49E3C}" dt="2024-02-15T06:11:22.199" v="13571" actId="27636"/>
          <ac:spMkLst>
            <pc:docMk/>
            <pc:sldMk cId="859799286" sldId="342"/>
            <ac:spMk id="8" creationId="{30ABA847-3E43-86C7-B776-9268EF12419A}"/>
          </ac:spMkLst>
        </pc:spChg>
        <pc:graphicFrameChg chg="add mod">
          <ac:chgData name="Vasudev Karanth" userId="fc0e405498b9bb54" providerId="LiveId" clId="{D8D0F78D-6FF1-4217-A70A-054780C49E3C}" dt="2024-02-15T06:12:22.993" v="13577" actId="12100"/>
          <ac:graphicFrameMkLst>
            <pc:docMk/>
            <pc:sldMk cId="859799286" sldId="342"/>
            <ac:graphicFrameMk id="7" creationId="{7B98E39D-43BB-3FDB-CA9D-256EE6E62E8C}"/>
          </ac:graphicFrameMkLst>
        </pc:graphicFrameChg>
        <pc:graphicFrameChg chg="add mod">
          <ac:chgData name="Vasudev Karanth" userId="fc0e405498b9bb54" providerId="LiveId" clId="{D8D0F78D-6FF1-4217-A70A-054780C49E3C}" dt="2024-02-15T06:12:36.429" v="13581" actId="2711"/>
          <ac:graphicFrameMkLst>
            <pc:docMk/>
            <pc:sldMk cId="859799286" sldId="342"/>
            <ac:graphicFrameMk id="9" creationId="{C4CEF791-6E90-CD97-1784-E9CA5F3527CA}"/>
          </ac:graphicFrameMkLst>
        </pc:graphicFrameChg>
        <pc:picChg chg="mod">
          <ac:chgData name="Vasudev Karanth" userId="fc0e405498b9bb54" providerId="LiveId" clId="{D8D0F78D-6FF1-4217-A70A-054780C49E3C}" dt="2024-02-15T06:12:13.486" v="13575" actId="1076"/>
          <ac:picMkLst>
            <pc:docMk/>
            <pc:sldMk cId="859799286" sldId="342"/>
            <ac:picMk id="2" creationId="{97913333-291F-7B5F-6CD5-E55AF54A594D}"/>
          </ac:picMkLst>
        </pc:picChg>
        <pc:picChg chg="mod">
          <ac:chgData name="Vasudev Karanth" userId="fc0e405498b9bb54" providerId="LiveId" clId="{D8D0F78D-6FF1-4217-A70A-054780C49E3C}" dt="2024-02-15T06:12:26.608" v="13578" actId="1076"/>
          <ac:picMkLst>
            <pc:docMk/>
            <pc:sldMk cId="859799286" sldId="342"/>
            <ac:picMk id="6" creationId="{73D7FE36-4CD3-CE92-01D8-8BD4F3FD4387}"/>
          </ac:picMkLst>
        </pc:picChg>
      </pc:sldChg>
      <pc:sldChg chg="addSp delSp modSp mod">
        <pc:chgData name="Vasudev Karanth" userId="fc0e405498b9bb54" providerId="LiveId" clId="{D8D0F78D-6FF1-4217-A70A-054780C49E3C}" dt="2024-02-15T06:13:56.453" v="13599" actId="207"/>
        <pc:sldMkLst>
          <pc:docMk/>
          <pc:sldMk cId="4167327038" sldId="343"/>
        </pc:sldMkLst>
        <pc:spChg chg="del">
          <ac:chgData name="Vasudev Karanth" userId="fc0e405498b9bb54" providerId="LiveId" clId="{D8D0F78D-6FF1-4217-A70A-054780C49E3C}" dt="2024-02-15T06:13:17.393" v="13593" actId="12084"/>
          <ac:spMkLst>
            <pc:docMk/>
            <pc:sldMk cId="4167327038" sldId="343"/>
            <ac:spMk id="4" creationId="{8F38001A-C797-6212-EB36-6BBB4D954BB1}"/>
          </ac:spMkLst>
        </pc:spChg>
        <pc:spChg chg="del">
          <ac:chgData name="Vasudev Karanth" userId="fc0e405498b9bb54" providerId="LiveId" clId="{D8D0F78D-6FF1-4217-A70A-054780C49E3C}" dt="2024-02-15T06:12:43.644" v="13582" actId="12084"/>
          <ac:spMkLst>
            <pc:docMk/>
            <pc:sldMk cId="4167327038" sldId="343"/>
            <ac:spMk id="5" creationId="{8E8A133A-2577-B39C-0862-C6289094B075}"/>
          </ac:spMkLst>
        </pc:spChg>
        <pc:spChg chg="del">
          <ac:chgData name="Vasudev Karanth" userId="fc0e405498b9bb54" providerId="LiveId" clId="{D8D0F78D-6FF1-4217-A70A-054780C49E3C}" dt="2024-02-15T06:12:57.887" v="13586" actId="12084"/>
          <ac:spMkLst>
            <pc:docMk/>
            <pc:sldMk cId="4167327038" sldId="343"/>
            <ac:spMk id="10" creationId="{D4958553-5920-99B3-7A59-6A3BE0D37F7F}"/>
          </ac:spMkLst>
        </pc:spChg>
        <pc:graphicFrameChg chg="add mod">
          <ac:chgData name="Vasudev Karanth" userId="fc0e405498b9bb54" providerId="LiveId" clId="{D8D0F78D-6FF1-4217-A70A-054780C49E3C}" dt="2024-02-15T06:12:52.296" v="13585" actId="207"/>
          <ac:graphicFrameMkLst>
            <pc:docMk/>
            <pc:sldMk cId="4167327038" sldId="343"/>
            <ac:graphicFrameMk id="2" creationId="{6EC73F68-AD24-778B-F174-040EE3D3B69C}"/>
          </ac:graphicFrameMkLst>
        </pc:graphicFrameChg>
        <pc:graphicFrameChg chg="add mod">
          <ac:chgData name="Vasudev Karanth" userId="fc0e405498b9bb54" providerId="LiveId" clId="{D8D0F78D-6FF1-4217-A70A-054780C49E3C}" dt="2024-02-15T06:13:56.453" v="13599" actId="207"/>
          <ac:graphicFrameMkLst>
            <pc:docMk/>
            <pc:sldMk cId="4167327038" sldId="343"/>
            <ac:graphicFrameMk id="6" creationId="{9282C521-9241-98D8-1AD4-59993FEF075C}"/>
          </ac:graphicFrameMkLst>
        </pc:graphicFrameChg>
        <pc:graphicFrameChg chg="add mod">
          <ac:chgData name="Vasudev Karanth" userId="fc0e405498b9bb54" providerId="LiveId" clId="{D8D0F78D-6FF1-4217-A70A-054780C49E3C}" dt="2024-02-15T06:13:41.679" v="13598" actId="207"/>
          <ac:graphicFrameMkLst>
            <pc:docMk/>
            <pc:sldMk cId="4167327038" sldId="343"/>
            <ac:graphicFrameMk id="12" creationId="{D8A70A00-779C-DC91-A51F-F024B4A03085}"/>
          </ac:graphicFrameMkLst>
        </pc:graphicFrameChg>
        <pc:picChg chg="mod">
          <ac:chgData name="Vasudev Karanth" userId="fc0e405498b9bb54" providerId="LiveId" clId="{D8D0F78D-6FF1-4217-A70A-054780C49E3C}" dt="2024-02-15T06:12:45.270" v="13583" actId="1076"/>
          <ac:picMkLst>
            <pc:docMk/>
            <pc:sldMk cId="4167327038" sldId="343"/>
            <ac:picMk id="7" creationId="{50ABD330-BDF0-B45E-277B-BFB4A6E87D50}"/>
          </ac:picMkLst>
        </pc:picChg>
        <pc:picChg chg="mod">
          <ac:chgData name="Vasudev Karanth" userId="fc0e405498b9bb54" providerId="LiveId" clId="{D8D0F78D-6FF1-4217-A70A-054780C49E3C}" dt="2024-02-15T06:13:13.994" v="13592" actId="1076"/>
          <ac:picMkLst>
            <pc:docMk/>
            <pc:sldMk cId="4167327038" sldId="343"/>
            <ac:picMk id="9" creationId="{77704E0C-EEE9-6BD6-BB8C-B46142500F86}"/>
          </ac:picMkLst>
        </pc:picChg>
        <pc:picChg chg="mod">
          <ac:chgData name="Vasudev Karanth" userId="fc0e405498b9bb54" providerId="LiveId" clId="{D8D0F78D-6FF1-4217-A70A-054780C49E3C}" dt="2024-02-11T11:06:41.606" v="5381" actId="1076"/>
          <ac:picMkLst>
            <pc:docMk/>
            <pc:sldMk cId="4167327038" sldId="343"/>
            <ac:picMk id="11" creationId="{5902AA87-6751-5C4B-019C-34A088B88297}"/>
          </ac:picMkLst>
        </pc:picChg>
      </pc:sldChg>
      <pc:sldChg chg="modSp mod">
        <pc:chgData name="Vasudev Karanth" userId="fc0e405498b9bb54" providerId="LiveId" clId="{D8D0F78D-6FF1-4217-A70A-054780C49E3C}" dt="2024-02-15T06:52:11.660" v="13857" actId="20577"/>
        <pc:sldMkLst>
          <pc:docMk/>
          <pc:sldMk cId="2137230592" sldId="344"/>
        </pc:sldMkLst>
        <pc:spChg chg="mod">
          <ac:chgData name="Vasudev Karanth" userId="fc0e405498b9bb54" providerId="LiveId" clId="{D8D0F78D-6FF1-4217-A70A-054780C49E3C}" dt="2024-02-15T06:52:11.660" v="13857" actId="20577"/>
          <ac:spMkLst>
            <pc:docMk/>
            <pc:sldMk cId="2137230592" sldId="344"/>
            <ac:spMk id="9" creationId="{9147A2B7-ED8B-8BE8-419C-C30137389B1D}"/>
          </ac:spMkLst>
        </pc:spChg>
        <pc:graphicFrameChg chg="mod modGraphic">
          <ac:chgData name="Vasudev Karanth" userId="fc0e405498b9bb54" providerId="LiveId" clId="{D8D0F78D-6FF1-4217-A70A-054780C49E3C}" dt="2024-02-15T06:52:00.015" v="13845" actId="403"/>
          <ac:graphicFrameMkLst>
            <pc:docMk/>
            <pc:sldMk cId="2137230592" sldId="344"/>
            <ac:graphicFrameMk id="3" creationId="{362C1733-8B61-17E8-49FC-866D659424C9}"/>
          </ac:graphicFrameMkLst>
        </pc:graphicFrameChg>
      </pc:sldChg>
      <pc:sldChg chg="addSp delSp modSp mod">
        <pc:chgData name="Vasudev Karanth" userId="fc0e405498b9bb54" providerId="LiveId" clId="{D8D0F78D-6FF1-4217-A70A-054780C49E3C}" dt="2024-02-15T10:59:53.617" v="13862" actId="14100"/>
        <pc:sldMkLst>
          <pc:docMk/>
          <pc:sldMk cId="2672459138" sldId="345"/>
        </pc:sldMkLst>
        <pc:spChg chg="add mod">
          <ac:chgData name="Vasudev Karanth" userId="fc0e405498b9bb54" providerId="LiveId" clId="{D8D0F78D-6FF1-4217-A70A-054780C49E3C}" dt="2024-02-15T06:43:20.299" v="13747" actId="14100"/>
          <ac:spMkLst>
            <pc:docMk/>
            <pc:sldMk cId="2672459138" sldId="345"/>
            <ac:spMk id="5" creationId="{EFDF995B-983E-FF06-BF3E-169C971C76DF}"/>
          </ac:spMkLst>
        </pc:spChg>
        <pc:spChg chg="del">
          <ac:chgData name="Vasudev Karanth" userId="fc0e405498b9bb54" providerId="LiveId" clId="{D8D0F78D-6FF1-4217-A70A-054780C49E3C}" dt="2024-02-15T06:27:06.659" v="13683" actId="12084"/>
          <ac:spMkLst>
            <pc:docMk/>
            <pc:sldMk cId="2672459138" sldId="345"/>
            <ac:spMk id="6" creationId="{6046C8E4-579E-D177-C92D-106A389CED99}"/>
          </ac:spMkLst>
        </pc:spChg>
        <pc:spChg chg="del mod">
          <ac:chgData name="Vasudev Karanth" userId="fc0e405498b9bb54" providerId="LiveId" clId="{D8D0F78D-6FF1-4217-A70A-054780C49E3C}" dt="2024-02-15T06:28:49.692" v="13692" actId="12084"/>
          <ac:spMkLst>
            <pc:docMk/>
            <pc:sldMk cId="2672459138" sldId="345"/>
            <ac:spMk id="7" creationId="{6C1A18DF-4B9D-99F4-D699-E8DD17F99307}"/>
          </ac:spMkLst>
        </pc:spChg>
        <pc:graphicFrameChg chg="add mod">
          <ac:chgData name="Vasudev Karanth" userId="fc0e405498b9bb54" providerId="LiveId" clId="{D8D0F78D-6FF1-4217-A70A-054780C49E3C}" dt="2024-02-15T06:31:42.763" v="13709" actId="207"/>
          <ac:graphicFrameMkLst>
            <pc:docMk/>
            <pc:sldMk cId="2672459138" sldId="345"/>
            <ac:graphicFrameMk id="2" creationId="{2F6422E6-13FD-E998-CB80-760B8D3467BD}"/>
          </ac:graphicFrameMkLst>
        </pc:graphicFrameChg>
        <pc:graphicFrameChg chg="add mod ord">
          <ac:chgData name="Vasudev Karanth" userId="fc0e405498b9bb54" providerId="LiveId" clId="{D8D0F78D-6FF1-4217-A70A-054780C49E3C}" dt="2024-02-15T10:59:53.617" v="13862" actId="14100"/>
          <ac:graphicFrameMkLst>
            <pc:docMk/>
            <pc:sldMk cId="2672459138" sldId="345"/>
            <ac:graphicFrameMk id="8" creationId="{EF90D62E-314D-8BB8-8DCB-F5A0371DB0F6}"/>
          </ac:graphicFrameMkLst>
        </pc:graphicFrameChg>
        <pc:picChg chg="mod">
          <ac:chgData name="Vasudev Karanth" userId="fc0e405498b9bb54" providerId="LiveId" clId="{D8D0F78D-6FF1-4217-A70A-054780C49E3C}" dt="2024-02-15T06:27:24.618" v="13687" actId="1076"/>
          <ac:picMkLst>
            <pc:docMk/>
            <pc:sldMk cId="2672459138" sldId="345"/>
            <ac:picMk id="4" creationId="{D153D02C-6CE8-C4D0-4E58-38077C5EE802}"/>
          </ac:picMkLst>
        </pc:picChg>
      </pc:sldChg>
      <pc:sldChg chg="addSp delSp modSp add mod">
        <pc:chgData name="Vasudev Karanth" userId="fc0e405498b9bb54" providerId="LiveId" clId="{D8D0F78D-6FF1-4217-A70A-054780C49E3C}" dt="2024-02-12T05:52:29.022" v="8711" actId="179"/>
        <pc:sldMkLst>
          <pc:docMk/>
          <pc:sldMk cId="2717112801" sldId="346"/>
        </pc:sldMkLst>
        <pc:spChg chg="del mod">
          <ac:chgData name="Vasudev Karanth" userId="fc0e405498b9bb54" providerId="LiveId" clId="{D8D0F78D-6FF1-4217-A70A-054780C49E3C}" dt="2024-02-11T08:52:28.445" v="706" actId="478"/>
          <ac:spMkLst>
            <pc:docMk/>
            <pc:sldMk cId="2717112801" sldId="346"/>
            <ac:spMk id="5" creationId="{D1A26E38-47D1-19A4-5FCA-F921D0A7753F}"/>
          </ac:spMkLst>
        </pc:spChg>
        <pc:spChg chg="add del mod">
          <ac:chgData name="Vasudev Karanth" userId="fc0e405498b9bb54" providerId="LiveId" clId="{D8D0F78D-6FF1-4217-A70A-054780C49E3C}" dt="2024-02-11T08:52:25.613" v="705" actId="21"/>
          <ac:spMkLst>
            <pc:docMk/>
            <pc:sldMk cId="2717112801" sldId="346"/>
            <ac:spMk id="6" creationId="{55821420-FAE4-F497-E563-1FC48BF8311C}"/>
          </ac:spMkLst>
        </pc:spChg>
        <pc:spChg chg="mod">
          <ac:chgData name="Vasudev Karanth" userId="fc0e405498b9bb54" providerId="LiveId" clId="{D8D0F78D-6FF1-4217-A70A-054780C49E3C}" dt="2024-02-11T08:47:17.121" v="617" actId="27636"/>
          <ac:spMkLst>
            <pc:docMk/>
            <pc:sldMk cId="2717112801" sldId="346"/>
            <ac:spMk id="8" creationId="{6B405728-16E1-39EA-527F-85723D4F099E}"/>
          </ac:spMkLst>
        </pc:spChg>
        <pc:spChg chg="add mod">
          <ac:chgData name="Vasudev Karanth" userId="fc0e405498b9bb54" providerId="LiveId" clId="{D8D0F78D-6FF1-4217-A70A-054780C49E3C}" dt="2024-02-12T05:51:49.396" v="8701" actId="20577"/>
          <ac:spMkLst>
            <pc:docMk/>
            <pc:sldMk cId="2717112801" sldId="346"/>
            <ac:spMk id="10" creationId="{C1108DC9-DAF2-97C2-9F5B-9A35C97E3E80}"/>
          </ac:spMkLst>
        </pc:spChg>
        <pc:spChg chg="add mod">
          <ac:chgData name="Vasudev Karanth" userId="fc0e405498b9bb54" providerId="LiveId" clId="{D8D0F78D-6FF1-4217-A70A-054780C49E3C}" dt="2024-02-12T05:52:29.022" v="8711" actId="179"/>
          <ac:spMkLst>
            <pc:docMk/>
            <pc:sldMk cId="2717112801" sldId="346"/>
            <ac:spMk id="12" creationId="{DC33E9C1-988B-3BCC-933C-107D83953EA5}"/>
          </ac:spMkLst>
        </pc:spChg>
        <pc:spChg chg="add del">
          <ac:chgData name="Vasudev Karanth" userId="fc0e405498b9bb54" providerId="LiveId" clId="{D8D0F78D-6FF1-4217-A70A-054780C49E3C}" dt="2024-02-11T08:43:42.850" v="554" actId="11529"/>
          <ac:spMkLst>
            <pc:docMk/>
            <pc:sldMk cId="2717112801" sldId="346"/>
            <ac:spMk id="13" creationId="{526B26FD-F991-5D11-1B60-157C51B9A103}"/>
          </ac:spMkLst>
        </pc:spChg>
        <pc:spChg chg="add mod">
          <ac:chgData name="Vasudev Karanth" userId="fc0e405498b9bb54" providerId="LiveId" clId="{D8D0F78D-6FF1-4217-A70A-054780C49E3C}" dt="2024-02-11T08:53:12.064" v="718" actId="1076"/>
          <ac:spMkLst>
            <pc:docMk/>
            <pc:sldMk cId="2717112801" sldId="346"/>
            <ac:spMk id="14" creationId="{C947A3C0-02CE-E192-903C-F3362CFD451E}"/>
          </ac:spMkLst>
        </pc:spChg>
        <pc:spChg chg="add mod">
          <ac:chgData name="Vasudev Karanth" userId="fc0e405498b9bb54" providerId="LiveId" clId="{D8D0F78D-6FF1-4217-A70A-054780C49E3C}" dt="2024-02-12T05:52:18.782" v="8710" actId="20577"/>
          <ac:spMkLst>
            <pc:docMk/>
            <pc:sldMk cId="2717112801" sldId="346"/>
            <ac:spMk id="21" creationId="{176AB0A4-FA19-0FA1-78C8-96F39681405A}"/>
          </ac:spMkLst>
        </pc:spChg>
        <pc:spChg chg="add mod">
          <ac:chgData name="Vasudev Karanth" userId="fc0e405498b9bb54" providerId="LiveId" clId="{D8D0F78D-6FF1-4217-A70A-054780C49E3C}" dt="2024-02-11T08:55:49.208" v="903" actId="1076"/>
          <ac:spMkLst>
            <pc:docMk/>
            <pc:sldMk cId="2717112801" sldId="346"/>
            <ac:spMk id="24" creationId="{3F33833C-D5B4-47E6-F775-14DD9C5F41F0}"/>
          </ac:spMkLst>
        </pc:spChg>
        <pc:picChg chg="add del mod">
          <ac:chgData name="Vasudev Karanth" userId="fc0e405498b9bb54" providerId="LiveId" clId="{D8D0F78D-6FF1-4217-A70A-054780C49E3C}" dt="2024-02-11T08:52:43.337" v="709" actId="21"/>
          <ac:picMkLst>
            <pc:docMk/>
            <pc:sldMk cId="2717112801" sldId="346"/>
            <ac:picMk id="3" creationId="{0152F38C-033C-9C16-80CD-867D25084234}"/>
          </ac:picMkLst>
        </pc:picChg>
        <pc:picChg chg="del">
          <ac:chgData name="Vasudev Karanth" userId="fc0e405498b9bb54" providerId="LiveId" clId="{D8D0F78D-6FF1-4217-A70A-054780C49E3C}" dt="2024-02-11T08:40:32.322" v="358" actId="478"/>
          <ac:picMkLst>
            <pc:docMk/>
            <pc:sldMk cId="2717112801" sldId="346"/>
            <ac:picMk id="7" creationId="{9FAC1DBF-B676-10A5-FC14-70D5F5A2778F}"/>
          </ac:picMkLst>
        </pc:picChg>
        <pc:picChg chg="add mod">
          <ac:chgData name="Vasudev Karanth" userId="fc0e405498b9bb54" providerId="LiveId" clId="{D8D0F78D-6FF1-4217-A70A-054780C49E3C}" dt="2024-02-11T08:52:59.922" v="714" actId="1076"/>
          <ac:picMkLst>
            <pc:docMk/>
            <pc:sldMk cId="2717112801" sldId="346"/>
            <ac:picMk id="16" creationId="{E029FE95-CAF4-AF59-0B9C-1ACD0C64BED1}"/>
          </ac:picMkLst>
        </pc:picChg>
        <pc:picChg chg="add del">
          <ac:chgData name="Vasudev Karanth" userId="fc0e405498b9bb54" providerId="LiveId" clId="{D8D0F78D-6FF1-4217-A70A-054780C49E3C}" dt="2024-02-11T08:45:08.963" v="568" actId="22"/>
          <ac:picMkLst>
            <pc:docMk/>
            <pc:sldMk cId="2717112801" sldId="346"/>
            <ac:picMk id="18" creationId="{F97B5D66-B47A-F895-D9C5-A09E6C89C767}"/>
          </ac:picMkLst>
        </pc:picChg>
        <pc:picChg chg="add mod">
          <ac:chgData name="Vasudev Karanth" userId="fc0e405498b9bb54" providerId="LiveId" clId="{D8D0F78D-6FF1-4217-A70A-054780C49E3C}" dt="2024-02-11T08:53:02.120" v="715" actId="1076"/>
          <ac:picMkLst>
            <pc:docMk/>
            <pc:sldMk cId="2717112801" sldId="346"/>
            <ac:picMk id="20" creationId="{F15C08D6-7C05-5A51-4B24-10FB0B30E817}"/>
          </ac:picMkLst>
        </pc:picChg>
        <pc:picChg chg="add mod">
          <ac:chgData name="Vasudev Karanth" userId="fc0e405498b9bb54" providerId="LiveId" clId="{D8D0F78D-6FF1-4217-A70A-054780C49E3C}" dt="2024-02-11T08:55:30.011" v="899" actId="1076"/>
          <ac:picMkLst>
            <pc:docMk/>
            <pc:sldMk cId="2717112801" sldId="346"/>
            <ac:picMk id="23" creationId="{51351EAB-E7C2-F9F5-7A4F-BC65C2F23902}"/>
          </ac:picMkLst>
        </pc:picChg>
        <pc:picChg chg="add mod">
          <ac:chgData name="Vasudev Karanth" userId="fc0e405498b9bb54" providerId="LiveId" clId="{D8D0F78D-6FF1-4217-A70A-054780C49E3C}" dt="2024-02-11T08:45:00.458" v="566" actId="14100"/>
          <ac:picMkLst>
            <pc:docMk/>
            <pc:sldMk cId="2717112801" sldId="346"/>
            <ac:picMk id="3074" creationId="{757D17E3-7F5D-C7B5-3DDD-C8C10B446E33}"/>
          </ac:picMkLst>
        </pc:picChg>
        <pc:picChg chg="add mod">
          <ac:chgData name="Vasudev Karanth" userId="fc0e405498b9bb54" providerId="LiveId" clId="{D8D0F78D-6FF1-4217-A70A-054780C49E3C}" dt="2024-02-11T08:53:16.466" v="719" actId="1076"/>
          <ac:picMkLst>
            <pc:docMk/>
            <pc:sldMk cId="2717112801" sldId="346"/>
            <ac:picMk id="3076" creationId="{15B844BB-052B-6C6E-ACB2-D799652D9545}"/>
          </ac:picMkLst>
        </pc:picChg>
      </pc:sldChg>
      <pc:sldChg chg="addSp delSp modSp add mod">
        <pc:chgData name="Vasudev Karanth" userId="fc0e405498b9bb54" providerId="LiveId" clId="{D8D0F78D-6FF1-4217-A70A-054780C49E3C}" dt="2024-02-12T05:54:54.557" v="8875" actId="1076"/>
        <pc:sldMkLst>
          <pc:docMk/>
          <pc:sldMk cId="2325171118" sldId="347"/>
        </pc:sldMkLst>
        <pc:spChg chg="add del mod">
          <ac:chgData name="Vasudev Karanth" userId="fc0e405498b9bb54" providerId="LiveId" clId="{D8D0F78D-6FF1-4217-A70A-054780C49E3C}" dt="2024-02-11T09:14:58.019" v="1768" actId="478"/>
          <ac:spMkLst>
            <pc:docMk/>
            <pc:sldMk cId="2325171118" sldId="347"/>
            <ac:spMk id="2" creationId="{8A3588E3-5F98-CF34-C2B0-1CF4666E8F99}"/>
          </ac:spMkLst>
        </pc:spChg>
        <pc:spChg chg="mod">
          <ac:chgData name="Vasudev Karanth" userId="fc0e405498b9bb54" providerId="LiveId" clId="{D8D0F78D-6FF1-4217-A70A-054780C49E3C}" dt="2024-02-12T05:54:51.102" v="8873" actId="20577"/>
          <ac:spMkLst>
            <pc:docMk/>
            <pc:sldMk cId="2325171118" sldId="347"/>
            <ac:spMk id="5" creationId="{0F0B03FB-8739-D6FA-E68A-9A29A73630E4}"/>
          </ac:spMkLst>
        </pc:spChg>
        <pc:picChg chg="add mod">
          <ac:chgData name="Vasudev Karanth" userId="fc0e405498b9bb54" providerId="LiveId" clId="{D8D0F78D-6FF1-4217-A70A-054780C49E3C}" dt="2024-02-12T05:54:54.557" v="8875" actId="1076"/>
          <ac:picMkLst>
            <pc:docMk/>
            <pc:sldMk cId="2325171118" sldId="347"/>
            <ac:picMk id="7" creationId="{B78AD875-64C7-8194-D6F7-4E2C874B972A}"/>
          </ac:picMkLst>
        </pc:picChg>
      </pc:sldChg>
      <pc:sldChg chg="addSp delSp modSp add mod">
        <pc:chgData name="Vasudev Karanth" userId="fc0e405498b9bb54" providerId="LiveId" clId="{D8D0F78D-6FF1-4217-A70A-054780C49E3C}" dt="2024-02-12T05:56:18.766" v="8887" actId="1076"/>
        <pc:sldMkLst>
          <pc:docMk/>
          <pc:sldMk cId="2907139236" sldId="348"/>
        </pc:sldMkLst>
        <pc:spChg chg="mod">
          <ac:chgData name="Vasudev Karanth" userId="fc0e405498b9bb54" providerId="LiveId" clId="{D8D0F78D-6FF1-4217-A70A-054780C49E3C}" dt="2024-02-12T05:56:05.258" v="8884" actId="1076"/>
          <ac:spMkLst>
            <pc:docMk/>
            <pc:sldMk cId="2907139236" sldId="348"/>
            <ac:spMk id="2" creationId="{9F448082-1B82-7142-AF34-320570427D70}"/>
          </ac:spMkLst>
        </pc:spChg>
        <pc:spChg chg="mod">
          <ac:chgData name="Vasudev Karanth" userId="fc0e405498b9bb54" providerId="LiveId" clId="{D8D0F78D-6FF1-4217-A70A-054780C49E3C}" dt="2024-02-12T05:55:14.823" v="8876" actId="20577"/>
          <ac:spMkLst>
            <pc:docMk/>
            <pc:sldMk cId="2907139236" sldId="348"/>
            <ac:spMk id="5" creationId="{66EF9406-6993-845D-E419-73259D42A0F4}"/>
          </ac:spMkLst>
        </pc:spChg>
        <pc:spChg chg="add mod">
          <ac:chgData name="Vasudev Karanth" userId="fc0e405498b9bb54" providerId="LiveId" clId="{D8D0F78D-6FF1-4217-A70A-054780C49E3C}" dt="2024-02-12T05:55:30.085" v="8879" actId="1076"/>
          <ac:spMkLst>
            <pc:docMk/>
            <pc:sldMk cId="2907139236" sldId="348"/>
            <ac:spMk id="6" creationId="{E1C74C64-86D7-0B6D-74DD-838885BC9EF4}"/>
          </ac:spMkLst>
        </pc:spChg>
        <pc:spChg chg="add mod">
          <ac:chgData name="Vasudev Karanth" userId="fc0e405498b9bb54" providerId="LiveId" clId="{D8D0F78D-6FF1-4217-A70A-054780C49E3C}" dt="2024-02-11T09:18:50.887" v="2003" actId="20577"/>
          <ac:spMkLst>
            <pc:docMk/>
            <pc:sldMk cId="2907139236" sldId="348"/>
            <ac:spMk id="8" creationId="{35E39A3B-F8EC-7132-237F-90DED34FE259}"/>
          </ac:spMkLst>
        </pc:spChg>
        <pc:spChg chg="add del mod">
          <ac:chgData name="Vasudev Karanth" userId="fc0e405498b9bb54" providerId="LiveId" clId="{D8D0F78D-6FF1-4217-A70A-054780C49E3C}" dt="2024-02-11T09:20:44.430" v="2022" actId="478"/>
          <ac:spMkLst>
            <pc:docMk/>
            <pc:sldMk cId="2907139236" sldId="348"/>
            <ac:spMk id="9" creationId="{372C3DA3-6BEB-129E-4353-10722E72171A}"/>
          </ac:spMkLst>
        </pc:spChg>
        <pc:picChg chg="del">
          <ac:chgData name="Vasudev Karanth" userId="fc0e405498b9bb54" providerId="LiveId" clId="{D8D0F78D-6FF1-4217-A70A-054780C49E3C}" dt="2024-02-11T09:15:08.840" v="1771" actId="478"/>
          <ac:picMkLst>
            <pc:docMk/>
            <pc:sldMk cId="2907139236" sldId="348"/>
            <ac:picMk id="7" creationId="{5266AC20-FE5E-8937-FB80-6A94C8EA58D4}"/>
          </ac:picMkLst>
        </pc:picChg>
        <pc:picChg chg="add mod">
          <ac:chgData name="Vasudev Karanth" userId="fc0e405498b9bb54" providerId="LiveId" clId="{D8D0F78D-6FF1-4217-A70A-054780C49E3C}" dt="2024-02-12T05:55:25.250" v="8878" actId="1076"/>
          <ac:picMkLst>
            <pc:docMk/>
            <pc:sldMk cId="2907139236" sldId="348"/>
            <ac:picMk id="6146" creationId="{DCECF03B-3F0E-E1BB-0DF8-8BDEEEBD8F91}"/>
          </ac:picMkLst>
        </pc:picChg>
        <pc:picChg chg="add mod">
          <ac:chgData name="Vasudev Karanth" userId="fc0e405498b9bb54" providerId="LiveId" clId="{D8D0F78D-6FF1-4217-A70A-054780C49E3C}" dt="2024-02-12T05:56:18.766" v="8887" actId="1076"/>
          <ac:picMkLst>
            <pc:docMk/>
            <pc:sldMk cId="2907139236" sldId="348"/>
            <ac:picMk id="6148" creationId="{E4D9A702-98D1-14B5-72E7-544B59FEE067}"/>
          </ac:picMkLst>
        </pc:picChg>
        <pc:cxnChg chg="add del mod">
          <ac:chgData name="Vasudev Karanth" userId="fc0e405498b9bb54" providerId="LiveId" clId="{D8D0F78D-6FF1-4217-A70A-054780C49E3C}" dt="2024-02-11T09:20:39.635" v="2020" actId="478"/>
          <ac:cxnSpMkLst>
            <pc:docMk/>
            <pc:sldMk cId="2907139236" sldId="348"/>
            <ac:cxnSpMk id="11" creationId="{9F69E0C2-1E1B-F383-D23C-605DC03CF985}"/>
          </ac:cxnSpMkLst>
        </pc:cxnChg>
      </pc:sldChg>
      <pc:sldChg chg="modSp add mod">
        <pc:chgData name="Vasudev Karanth" userId="fc0e405498b9bb54" providerId="LiveId" clId="{D8D0F78D-6FF1-4217-A70A-054780C49E3C}" dt="2024-02-12T06:00:23.987" v="8929" actId="20577"/>
        <pc:sldMkLst>
          <pc:docMk/>
          <pc:sldMk cId="3904853978" sldId="349"/>
        </pc:sldMkLst>
        <pc:spChg chg="mod">
          <ac:chgData name="Vasudev Karanth" userId="fc0e405498b9bb54" providerId="LiveId" clId="{D8D0F78D-6FF1-4217-A70A-054780C49E3C}" dt="2024-02-12T06:00:23.987" v="8929" actId="20577"/>
          <ac:spMkLst>
            <pc:docMk/>
            <pc:sldMk cId="3904853978" sldId="349"/>
            <ac:spMk id="5" creationId="{415030D9-7F53-6D68-9559-9D310899ABA3}"/>
          </ac:spMkLst>
        </pc:spChg>
      </pc:sldChg>
      <pc:sldChg chg="addSp delSp modSp add mod">
        <pc:chgData name="Vasudev Karanth" userId="fc0e405498b9bb54" providerId="LiveId" clId="{D8D0F78D-6FF1-4217-A70A-054780C49E3C}" dt="2024-02-12T06:09:42.063" v="9269" actId="20577"/>
        <pc:sldMkLst>
          <pc:docMk/>
          <pc:sldMk cId="508201542" sldId="350"/>
        </pc:sldMkLst>
        <pc:spChg chg="add mod">
          <ac:chgData name="Vasudev Karanth" userId="fc0e405498b9bb54" providerId="LiveId" clId="{D8D0F78D-6FF1-4217-A70A-054780C49E3C}" dt="2024-02-12T06:05:32.476" v="9084"/>
          <ac:spMkLst>
            <pc:docMk/>
            <pc:sldMk cId="508201542" sldId="350"/>
            <ac:spMk id="2" creationId="{D3271992-688A-E5CE-09A7-AFCC4AE14679}"/>
          </ac:spMkLst>
        </pc:spChg>
        <pc:spChg chg="mod">
          <ac:chgData name="Vasudev Karanth" userId="fc0e405498b9bb54" providerId="LiveId" clId="{D8D0F78D-6FF1-4217-A70A-054780C49E3C}" dt="2024-02-11T10:23:44.361" v="4224" actId="113"/>
          <ac:spMkLst>
            <pc:docMk/>
            <pc:sldMk cId="508201542" sldId="350"/>
            <ac:spMk id="3" creationId="{A2832895-43A5-8A5E-E71D-6D52259C34A3}"/>
          </ac:spMkLst>
        </pc:spChg>
        <pc:spChg chg="mod">
          <ac:chgData name="Vasudev Karanth" userId="fc0e405498b9bb54" providerId="LiveId" clId="{D8D0F78D-6FF1-4217-A70A-054780C49E3C}" dt="2024-02-12T06:09:42.063" v="9269" actId="20577"/>
          <ac:spMkLst>
            <pc:docMk/>
            <pc:sldMk cId="508201542" sldId="350"/>
            <ac:spMk id="5" creationId="{FCA5220C-497D-D5F5-7C3C-69EEDF1373EC}"/>
          </ac:spMkLst>
        </pc:spChg>
        <pc:spChg chg="add mod">
          <ac:chgData name="Vasudev Karanth" userId="fc0e405498b9bb54" providerId="LiveId" clId="{D8D0F78D-6FF1-4217-A70A-054780C49E3C}" dt="2024-02-12T06:08:59.539" v="9184" actId="14100"/>
          <ac:spMkLst>
            <pc:docMk/>
            <pc:sldMk cId="508201542" sldId="350"/>
            <ac:spMk id="7" creationId="{96CD2A76-074E-98BF-51D0-43BBD4D9635A}"/>
          </ac:spMkLst>
        </pc:spChg>
        <pc:spChg chg="add del mod">
          <ac:chgData name="Vasudev Karanth" userId="fc0e405498b9bb54" providerId="LiveId" clId="{D8D0F78D-6FF1-4217-A70A-054780C49E3C}" dt="2024-02-11T10:56:08.837" v="5159" actId="478"/>
          <ac:spMkLst>
            <pc:docMk/>
            <pc:sldMk cId="508201542" sldId="350"/>
            <ac:spMk id="10" creationId="{FABE93A3-E709-0693-E189-00AE32AE7BA4}"/>
          </ac:spMkLst>
        </pc:spChg>
        <pc:spChg chg="add del mod">
          <ac:chgData name="Vasudev Karanth" userId="fc0e405498b9bb54" providerId="LiveId" clId="{D8D0F78D-6FF1-4217-A70A-054780C49E3C}" dt="2024-02-12T06:08:35.728" v="9177" actId="478"/>
          <ac:spMkLst>
            <pc:docMk/>
            <pc:sldMk cId="508201542" sldId="350"/>
            <ac:spMk id="11" creationId="{5A774F5A-5738-0F1A-55B4-6BEE89C73278}"/>
          </ac:spMkLst>
        </pc:spChg>
        <pc:spChg chg="add">
          <ac:chgData name="Vasudev Karanth" userId="fc0e405498b9bb54" providerId="LiveId" clId="{D8D0F78D-6FF1-4217-A70A-054780C49E3C}" dt="2024-02-11T10:18:09.994" v="4017"/>
          <ac:spMkLst>
            <pc:docMk/>
            <pc:sldMk cId="508201542" sldId="350"/>
            <ac:spMk id="12" creationId="{310484D6-7B3B-D878-19D8-2D4AE817B8F3}"/>
          </ac:spMkLst>
        </pc:spChg>
        <pc:picChg chg="add del mod ord">
          <ac:chgData name="Vasudev Karanth" userId="fc0e405498b9bb54" providerId="LiveId" clId="{D8D0F78D-6FF1-4217-A70A-054780C49E3C}" dt="2024-02-12T06:07:42.899" v="9159" actId="478"/>
          <ac:picMkLst>
            <pc:docMk/>
            <pc:sldMk cId="508201542" sldId="350"/>
            <ac:picMk id="6" creationId="{C0F4AF16-B06A-79E8-9130-9EE657E7F77F}"/>
          </ac:picMkLst>
        </pc:picChg>
        <pc:picChg chg="add del mod">
          <ac:chgData name="Vasudev Karanth" userId="fc0e405498b9bb54" providerId="LiveId" clId="{D8D0F78D-6FF1-4217-A70A-054780C49E3C}" dt="2024-02-11T10:56:15.113" v="5165" actId="21"/>
          <ac:picMkLst>
            <pc:docMk/>
            <pc:sldMk cId="508201542" sldId="350"/>
            <ac:picMk id="9" creationId="{BBD2133A-19FF-C3C1-8B25-5AE3EA0CBF04}"/>
          </ac:picMkLst>
        </pc:picChg>
      </pc:sldChg>
      <pc:sldChg chg="addSp delSp modSp add mod">
        <pc:chgData name="Vasudev Karanth" userId="fc0e405498b9bb54" providerId="LiveId" clId="{D8D0F78D-6FF1-4217-A70A-054780C49E3C}" dt="2024-02-12T06:18:59.472" v="9802" actId="14100"/>
        <pc:sldMkLst>
          <pc:docMk/>
          <pc:sldMk cId="4105297407" sldId="351"/>
        </pc:sldMkLst>
        <pc:spChg chg="add del mod">
          <ac:chgData name="Vasudev Karanth" userId="fc0e405498b9bb54" providerId="LiveId" clId="{D8D0F78D-6FF1-4217-A70A-054780C49E3C}" dt="2024-02-12T06:17:30.237" v="9772" actId="478"/>
          <ac:spMkLst>
            <pc:docMk/>
            <pc:sldMk cId="4105297407" sldId="351"/>
            <ac:spMk id="2" creationId="{84D95F63-5E6F-F769-00FF-70BBC5D708C3}"/>
          </ac:spMkLst>
        </pc:spChg>
        <pc:spChg chg="mod">
          <ac:chgData name="Vasudev Karanth" userId="fc0e405498b9bb54" providerId="LiveId" clId="{D8D0F78D-6FF1-4217-A70A-054780C49E3C}" dt="2024-02-12T06:18:59.472" v="9802" actId="14100"/>
          <ac:spMkLst>
            <pc:docMk/>
            <pc:sldMk cId="4105297407" sldId="351"/>
            <ac:spMk id="5" creationId="{19E4FBDB-1706-3F95-7A89-05627DF7F0C3}"/>
          </ac:spMkLst>
        </pc:spChg>
        <pc:spChg chg="add mod">
          <ac:chgData name="Vasudev Karanth" userId="fc0e405498b9bb54" providerId="LiveId" clId="{D8D0F78D-6FF1-4217-A70A-054780C49E3C}" dt="2024-02-12T06:17:48.358" v="9793" actId="14100"/>
          <ac:spMkLst>
            <pc:docMk/>
            <pc:sldMk cId="4105297407" sldId="351"/>
            <ac:spMk id="8" creationId="{57F1EB8F-53B2-0BC2-63AC-669F46182501}"/>
          </ac:spMkLst>
        </pc:spChg>
        <pc:spChg chg="add del mod">
          <ac:chgData name="Vasudev Karanth" userId="fc0e405498b9bb54" providerId="LiveId" clId="{D8D0F78D-6FF1-4217-A70A-054780C49E3C}" dt="2024-02-12T06:17:32.496" v="9774" actId="478"/>
          <ac:spMkLst>
            <pc:docMk/>
            <pc:sldMk cId="4105297407" sldId="351"/>
            <ac:spMk id="9" creationId="{8F9BE009-D671-3C08-448D-1D91B8A38995}"/>
          </ac:spMkLst>
        </pc:spChg>
        <pc:spChg chg="add del mod">
          <ac:chgData name="Vasudev Karanth" userId="fc0e405498b9bb54" providerId="LiveId" clId="{D8D0F78D-6FF1-4217-A70A-054780C49E3C}" dt="2024-02-12T06:17:33.411" v="9775" actId="478"/>
          <ac:spMkLst>
            <pc:docMk/>
            <pc:sldMk cId="4105297407" sldId="351"/>
            <ac:spMk id="14" creationId="{0EAEFA47-8B38-B25E-615B-C08447774D4C}"/>
          </ac:spMkLst>
        </pc:spChg>
        <pc:picChg chg="add del">
          <ac:chgData name="Vasudev Karanth" userId="fc0e405498b9bb54" providerId="LiveId" clId="{D8D0F78D-6FF1-4217-A70A-054780C49E3C}" dt="2024-02-11T10:34:06.566" v="4885" actId="478"/>
          <ac:picMkLst>
            <pc:docMk/>
            <pc:sldMk cId="4105297407" sldId="351"/>
            <ac:picMk id="7" creationId="{499596B0-A0B8-58FC-0CFA-C2D907E60D9A}"/>
          </ac:picMkLst>
        </pc:picChg>
        <pc:picChg chg="add mod modCrop">
          <ac:chgData name="Vasudev Karanth" userId="fc0e405498b9bb54" providerId="LiveId" clId="{D8D0F78D-6FF1-4217-A70A-054780C49E3C}" dt="2024-02-12T06:18:52.952" v="9800" actId="14100"/>
          <ac:picMkLst>
            <pc:docMk/>
            <pc:sldMk cId="4105297407" sldId="351"/>
            <ac:picMk id="7" creationId="{EF2335EA-1238-97C7-2752-01DC2F3A00C4}"/>
          </ac:picMkLst>
        </pc:picChg>
        <pc:picChg chg="add del mod modCrop">
          <ac:chgData name="Vasudev Karanth" userId="fc0e405498b9bb54" providerId="LiveId" clId="{D8D0F78D-6FF1-4217-A70A-054780C49E3C}" dt="2024-02-12T06:17:31.692" v="9773" actId="478"/>
          <ac:picMkLst>
            <pc:docMk/>
            <pc:sldMk cId="4105297407" sldId="351"/>
            <ac:picMk id="11" creationId="{8886CBE0-152E-EFB1-9B82-B263A1EE644B}"/>
          </ac:picMkLst>
        </pc:picChg>
        <pc:picChg chg="add del mod">
          <ac:chgData name="Vasudev Karanth" userId="fc0e405498b9bb54" providerId="LiveId" clId="{D8D0F78D-6FF1-4217-A70A-054780C49E3C}" dt="2024-02-12T06:17:33.926" v="9776" actId="478"/>
          <ac:picMkLst>
            <pc:docMk/>
            <pc:sldMk cId="4105297407" sldId="351"/>
            <ac:picMk id="13" creationId="{9F0C853A-15E9-1ACA-4B48-59FB0F4009D4}"/>
          </ac:picMkLst>
        </pc:picChg>
      </pc:sldChg>
      <pc:sldChg chg="addSp delSp modSp add mod">
        <pc:chgData name="Vasudev Karanth" userId="fc0e405498b9bb54" providerId="LiveId" clId="{D8D0F78D-6FF1-4217-A70A-054780C49E3C}" dt="2024-02-12T06:35:21.420" v="9907" actId="14100"/>
        <pc:sldMkLst>
          <pc:docMk/>
          <pc:sldMk cId="2345377700" sldId="352"/>
        </pc:sldMkLst>
        <pc:spChg chg="mod">
          <ac:chgData name="Vasudev Karanth" userId="fc0e405498b9bb54" providerId="LiveId" clId="{D8D0F78D-6FF1-4217-A70A-054780C49E3C}" dt="2024-02-11T12:35:35.693" v="6809" actId="14100"/>
          <ac:spMkLst>
            <pc:docMk/>
            <pc:sldMk cId="2345377700" sldId="352"/>
            <ac:spMk id="5" creationId="{7E75E7AA-FF6E-B02E-08F2-5AFE78B08AFC}"/>
          </ac:spMkLst>
        </pc:spChg>
        <pc:spChg chg="add del mod">
          <ac:chgData name="Vasudev Karanth" userId="fc0e405498b9bb54" providerId="LiveId" clId="{D8D0F78D-6FF1-4217-A70A-054780C49E3C}" dt="2024-02-11T12:36:34.386" v="6817" actId="12084"/>
          <ac:spMkLst>
            <pc:docMk/>
            <pc:sldMk cId="2345377700" sldId="352"/>
            <ac:spMk id="6" creationId="{0FC59675-141C-2C23-5E8C-29CACA32998A}"/>
          </ac:spMkLst>
        </pc:spChg>
        <pc:graphicFrameChg chg="add mod">
          <ac:chgData name="Vasudev Karanth" userId="fc0e405498b9bb54" providerId="LiveId" clId="{D8D0F78D-6FF1-4217-A70A-054780C49E3C}" dt="2024-02-12T06:35:21.420" v="9907" actId="14100"/>
          <ac:graphicFrameMkLst>
            <pc:docMk/>
            <pc:sldMk cId="2345377700" sldId="352"/>
            <ac:graphicFrameMk id="7" creationId="{7F267920-3D9F-B381-EBB8-277323A9BC31}"/>
          </ac:graphicFrameMkLst>
        </pc:graphicFrameChg>
      </pc:sldChg>
      <pc:sldChg chg="addSp delSp modSp add mod">
        <pc:chgData name="Vasudev Karanth" userId="fc0e405498b9bb54" providerId="LiveId" clId="{D8D0F78D-6FF1-4217-A70A-054780C49E3C}" dt="2024-02-12T06:36:37.682" v="9915" actId="1076"/>
        <pc:sldMkLst>
          <pc:docMk/>
          <pc:sldMk cId="3292381558" sldId="353"/>
        </pc:sldMkLst>
        <pc:spChg chg="add del mod">
          <ac:chgData name="Vasudev Karanth" userId="fc0e405498b9bb54" providerId="LiveId" clId="{D8D0F78D-6FF1-4217-A70A-054780C49E3C}" dt="2024-02-12T06:35:40.011" v="9910" actId="14100"/>
          <ac:spMkLst>
            <pc:docMk/>
            <pc:sldMk cId="3292381558" sldId="353"/>
            <ac:spMk id="5" creationId="{0A933637-EB08-CA42-AF51-A82729093FCB}"/>
          </ac:spMkLst>
        </pc:spChg>
        <pc:spChg chg="add mod">
          <ac:chgData name="Vasudev Karanth" userId="fc0e405498b9bb54" providerId="LiveId" clId="{D8D0F78D-6FF1-4217-A70A-054780C49E3C}" dt="2024-02-12T06:35:45.602" v="9911" actId="1076"/>
          <ac:spMkLst>
            <pc:docMk/>
            <pc:sldMk cId="3292381558" sldId="353"/>
            <ac:spMk id="7" creationId="{A83F5231-44D4-A7A6-ADF8-D983BE07D4E6}"/>
          </ac:spMkLst>
        </pc:spChg>
        <pc:spChg chg="add mod">
          <ac:chgData name="Vasudev Karanth" userId="fc0e405498b9bb54" providerId="LiveId" clId="{D8D0F78D-6FF1-4217-A70A-054780C49E3C}" dt="2024-02-12T06:36:37.682" v="9915" actId="1076"/>
          <ac:spMkLst>
            <pc:docMk/>
            <pc:sldMk cId="3292381558" sldId="353"/>
            <ac:spMk id="9" creationId="{91749BA9-34DE-7E28-8A50-76DF29C8303B}"/>
          </ac:spMkLst>
        </pc:spChg>
        <pc:graphicFrameChg chg="add mod">
          <ac:chgData name="Vasudev Karanth" userId="fc0e405498b9bb54" providerId="LiveId" clId="{D8D0F78D-6FF1-4217-A70A-054780C49E3C}" dt="2024-02-11T12:35:17.333" v="6802" actId="12084"/>
          <ac:graphicFrameMkLst>
            <pc:docMk/>
            <pc:sldMk cId="3292381558" sldId="353"/>
            <ac:graphicFrameMk id="2" creationId="{6582A74A-8B47-BC03-DC0A-ABA38ABB4C1E}"/>
          </ac:graphicFrameMkLst>
        </pc:graphicFrameChg>
        <pc:picChg chg="add mod">
          <ac:chgData name="Vasudev Karanth" userId="fc0e405498b9bb54" providerId="LiveId" clId="{D8D0F78D-6FF1-4217-A70A-054780C49E3C}" dt="2024-02-11T12:39:29.913" v="6856" actId="1076"/>
          <ac:picMkLst>
            <pc:docMk/>
            <pc:sldMk cId="3292381558" sldId="353"/>
            <ac:picMk id="8" creationId="{FBA39F3D-9E90-51EC-E127-2A9AC44AD2AB}"/>
          </ac:picMkLst>
        </pc:picChg>
        <pc:picChg chg="add mod">
          <ac:chgData name="Vasudev Karanth" userId="fc0e405498b9bb54" providerId="LiveId" clId="{D8D0F78D-6FF1-4217-A70A-054780C49E3C}" dt="2024-02-11T12:40:41.345" v="6955" actId="1076"/>
          <ac:picMkLst>
            <pc:docMk/>
            <pc:sldMk cId="3292381558" sldId="353"/>
            <ac:picMk id="10" creationId="{25855335-235D-696A-C7C3-1BD076099B9C}"/>
          </ac:picMkLst>
        </pc:picChg>
      </pc:sldChg>
      <pc:sldChg chg="delSp modSp add mod">
        <pc:chgData name="Vasudev Karanth" userId="fc0e405498b9bb54" providerId="LiveId" clId="{D8D0F78D-6FF1-4217-A70A-054780C49E3C}" dt="2024-02-12T04:37:30.534" v="8117" actId="20577"/>
        <pc:sldMkLst>
          <pc:docMk/>
          <pc:sldMk cId="3391718681" sldId="354"/>
        </pc:sldMkLst>
        <pc:spChg chg="mod">
          <ac:chgData name="Vasudev Karanth" userId="fc0e405498b9bb54" providerId="LiveId" clId="{D8D0F78D-6FF1-4217-A70A-054780C49E3C}" dt="2024-02-12T04:37:30.534" v="8117" actId="20577"/>
          <ac:spMkLst>
            <pc:docMk/>
            <pc:sldMk cId="3391718681" sldId="354"/>
            <ac:spMk id="7" creationId="{8D5B350E-8072-1B20-C17C-DFC5D3ECE6AA}"/>
          </ac:spMkLst>
        </pc:spChg>
        <pc:graphicFrameChg chg="del">
          <ac:chgData name="Vasudev Karanth" userId="fc0e405498b9bb54" providerId="LiveId" clId="{D8D0F78D-6FF1-4217-A70A-054780C49E3C}" dt="2024-02-12T04:35:55.464" v="7994" actId="478"/>
          <ac:graphicFrameMkLst>
            <pc:docMk/>
            <pc:sldMk cId="3391718681" sldId="354"/>
            <ac:graphicFrameMk id="2" creationId="{BE305FB4-C7F1-953B-E978-2FB0C66A761D}"/>
          </ac:graphicFrameMkLst>
        </pc:graphicFrameChg>
      </pc:sldChg>
      <pc:sldChg chg="modSp add del mod">
        <pc:chgData name="Vasudev Karanth" userId="fc0e405498b9bb54" providerId="LiveId" clId="{D8D0F78D-6FF1-4217-A70A-054780C49E3C}" dt="2024-02-12T04:26:53.919" v="7610" actId="2696"/>
        <pc:sldMkLst>
          <pc:docMk/>
          <pc:sldMk cId="3557567275" sldId="354"/>
        </pc:sldMkLst>
        <pc:spChg chg="mod">
          <ac:chgData name="Vasudev Karanth" userId="fc0e405498b9bb54" providerId="LiveId" clId="{D8D0F78D-6FF1-4217-A70A-054780C49E3C}" dt="2024-02-12T04:25:29.510" v="7589" actId="21"/>
          <ac:spMkLst>
            <pc:docMk/>
            <pc:sldMk cId="3557567275" sldId="354"/>
            <ac:spMk id="7" creationId="{A1B1F841-C0F8-D1C2-F279-8ACC12398705}"/>
          </ac:spMkLst>
        </pc:spChg>
      </pc:sldChg>
      <pc:sldChg chg="addSp delSp modSp add mod">
        <pc:chgData name="Vasudev Karanth" userId="fc0e405498b9bb54" providerId="LiveId" clId="{D8D0F78D-6FF1-4217-A70A-054780C49E3C}" dt="2024-02-12T06:32:07.653" v="9900" actId="1076"/>
        <pc:sldMkLst>
          <pc:docMk/>
          <pc:sldMk cId="1114825190" sldId="355"/>
        </pc:sldMkLst>
        <pc:spChg chg="mod">
          <ac:chgData name="Vasudev Karanth" userId="fc0e405498b9bb54" providerId="LiveId" clId="{D8D0F78D-6FF1-4217-A70A-054780C49E3C}" dt="2024-02-12T06:31:49.603" v="9898" actId="1076"/>
          <ac:spMkLst>
            <pc:docMk/>
            <pc:sldMk cId="1114825190" sldId="355"/>
            <ac:spMk id="2" creationId="{8F85612D-717D-7B95-2787-3613768A97D2}"/>
          </ac:spMkLst>
        </pc:spChg>
        <pc:spChg chg="del">
          <ac:chgData name="Vasudev Karanth" userId="fc0e405498b9bb54" providerId="LiveId" clId="{D8D0F78D-6FF1-4217-A70A-054780C49E3C}" dt="2024-02-12T06:19:11.030" v="9806" actId="478"/>
          <ac:spMkLst>
            <pc:docMk/>
            <pc:sldMk cId="1114825190" sldId="355"/>
            <ac:spMk id="5" creationId="{2122D9F8-5AEE-385E-A7A8-91EE3E75DE1F}"/>
          </ac:spMkLst>
        </pc:spChg>
        <pc:spChg chg="add mod">
          <ac:chgData name="Vasudev Karanth" userId="fc0e405498b9bb54" providerId="LiveId" clId="{D8D0F78D-6FF1-4217-A70A-054780C49E3C}" dt="2024-02-12T06:32:07.653" v="9900" actId="1076"/>
          <ac:spMkLst>
            <pc:docMk/>
            <pc:sldMk cId="1114825190" sldId="355"/>
            <ac:spMk id="6" creationId="{4C159B37-3140-732C-0DF8-E742941D8133}"/>
          </ac:spMkLst>
        </pc:spChg>
        <pc:spChg chg="del">
          <ac:chgData name="Vasudev Karanth" userId="fc0e405498b9bb54" providerId="LiveId" clId="{D8D0F78D-6FF1-4217-A70A-054780C49E3C}" dt="2024-02-12T06:19:06.322" v="9803" actId="478"/>
          <ac:spMkLst>
            <pc:docMk/>
            <pc:sldMk cId="1114825190" sldId="355"/>
            <ac:spMk id="8" creationId="{F2DBCBC4-EA59-7011-459E-789813608327}"/>
          </ac:spMkLst>
        </pc:spChg>
        <pc:spChg chg="del">
          <ac:chgData name="Vasudev Karanth" userId="fc0e405498b9bb54" providerId="LiveId" clId="{D8D0F78D-6FF1-4217-A70A-054780C49E3C}" dt="2024-02-12T06:19:07.918" v="9805" actId="478"/>
          <ac:spMkLst>
            <pc:docMk/>
            <pc:sldMk cId="1114825190" sldId="355"/>
            <ac:spMk id="9" creationId="{35EF82C3-CF40-3051-EC20-8C99AAD440CA}"/>
          </ac:spMkLst>
        </pc:spChg>
        <pc:spChg chg="del">
          <ac:chgData name="Vasudev Karanth" userId="fc0e405498b9bb54" providerId="LiveId" clId="{D8D0F78D-6FF1-4217-A70A-054780C49E3C}" dt="2024-02-12T06:19:13.422" v="9808" actId="478"/>
          <ac:spMkLst>
            <pc:docMk/>
            <pc:sldMk cId="1114825190" sldId="355"/>
            <ac:spMk id="14" creationId="{D1BCD070-ED46-891A-D3C8-D6F290D9531C}"/>
          </ac:spMkLst>
        </pc:spChg>
        <pc:picChg chg="del">
          <ac:chgData name="Vasudev Karanth" userId="fc0e405498b9bb54" providerId="LiveId" clId="{D8D0F78D-6FF1-4217-A70A-054780C49E3C}" dt="2024-02-12T06:19:07.120" v="9804" actId="478"/>
          <ac:picMkLst>
            <pc:docMk/>
            <pc:sldMk cId="1114825190" sldId="355"/>
            <ac:picMk id="11" creationId="{059A191F-BA25-54AC-6870-80A669C43907}"/>
          </ac:picMkLst>
        </pc:picChg>
        <pc:picChg chg="mod">
          <ac:chgData name="Vasudev Karanth" userId="fc0e405498b9bb54" providerId="LiveId" clId="{D8D0F78D-6FF1-4217-A70A-054780C49E3C}" dt="2024-02-12T06:21:41.506" v="9852" actId="14100"/>
          <ac:picMkLst>
            <pc:docMk/>
            <pc:sldMk cId="1114825190" sldId="355"/>
            <ac:picMk id="13" creationId="{7AE3EB8B-84AD-44CD-EFF7-A0C0C7C6A87E}"/>
          </ac:picMkLst>
        </pc:picChg>
      </pc:sldChg>
      <pc:sldChg chg="addSp delSp modSp add mod ord">
        <pc:chgData name="Vasudev Karanth" userId="fc0e405498b9bb54" providerId="LiveId" clId="{D8D0F78D-6FF1-4217-A70A-054780C49E3C}" dt="2024-02-15T06:03:35.056" v="13185" actId="478"/>
        <pc:sldMkLst>
          <pc:docMk/>
          <pc:sldMk cId="2027013393" sldId="356"/>
        </pc:sldMkLst>
        <pc:spChg chg="del">
          <ac:chgData name="Vasudev Karanth" userId="fc0e405498b9bb54" providerId="LiveId" clId="{D8D0F78D-6FF1-4217-A70A-054780C49E3C}" dt="2024-02-15T05:52:27.335" v="12989" actId="478"/>
          <ac:spMkLst>
            <pc:docMk/>
            <pc:sldMk cId="2027013393" sldId="356"/>
            <ac:spMk id="5" creationId="{543A3D3D-4D80-45FF-9B93-99F6F4FA8AAD}"/>
          </ac:spMkLst>
        </pc:spChg>
        <pc:spChg chg="del mod">
          <ac:chgData name="Vasudev Karanth" userId="fc0e405498b9bb54" providerId="LiveId" clId="{D8D0F78D-6FF1-4217-A70A-054780C49E3C}" dt="2024-02-15T05:53:50.616" v="13049" actId="12084"/>
          <ac:spMkLst>
            <pc:docMk/>
            <pc:sldMk cId="2027013393" sldId="356"/>
            <ac:spMk id="6" creationId="{F9270DC1-25B6-DBD1-A171-E84872E5CA42}"/>
          </ac:spMkLst>
        </pc:spChg>
        <pc:spChg chg="add del mod">
          <ac:chgData name="Vasudev Karanth" userId="fc0e405498b9bb54" providerId="LiveId" clId="{D8D0F78D-6FF1-4217-A70A-054780C49E3C}" dt="2024-02-15T06:01:21.534" v="13168" actId="12084"/>
          <ac:spMkLst>
            <pc:docMk/>
            <pc:sldMk cId="2027013393" sldId="356"/>
            <ac:spMk id="8" creationId="{5B8C747F-FFFD-7C36-63E4-30C7DEA45EB3}"/>
          </ac:spMkLst>
        </pc:spChg>
        <pc:graphicFrameChg chg="add mod">
          <ac:chgData name="Vasudev Karanth" userId="fc0e405498b9bb54" providerId="LiveId" clId="{D8D0F78D-6FF1-4217-A70A-054780C49E3C}" dt="2024-02-15T06:00:02.111" v="13110" actId="1076"/>
          <ac:graphicFrameMkLst>
            <pc:docMk/>
            <pc:sldMk cId="2027013393" sldId="356"/>
            <ac:graphicFrameMk id="4" creationId="{99CDFDDA-D969-B6D4-E121-044CD080085B}"/>
          </ac:graphicFrameMkLst>
        </pc:graphicFrameChg>
        <pc:graphicFrameChg chg="add del mod">
          <ac:chgData name="Vasudev Karanth" userId="fc0e405498b9bb54" providerId="LiveId" clId="{D8D0F78D-6FF1-4217-A70A-054780C49E3C}" dt="2024-02-15T06:03:35.056" v="13185" actId="478"/>
          <ac:graphicFrameMkLst>
            <pc:docMk/>
            <pc:sldMk cId="2027013393" sldId="356"/>
            <ac:graphicFrameMk id="9" creationId="{2A90EDFD-A8CA-69B0-65F2-80F0AECA5099}"/>
          </ac:graphicFrameMkLst>
        </pc:graphicFrameChg>
        <pc:picChg chg="add mod">
          <ac:chgData name="Vasudev Karanth" userId="fc0e405498b9bb54" providerId="LiveId" clId="{D8D0F78D-6FF1-4217-A70A-054780C49E3C}" dt="2024-02-15T06:00:47.623" v="13124" actId="1076"/>
          <ac:picMkLst>
            <pc:docMk/>
            <pc:sldMk cId="2027013393" sldId="356"/>
            <ac:picMk id="7" creationId="{3B73075F-FBE5-B692-C832-B61FDE520159}"/>
          </ac:picMkLst>
        </pc:picChg>
        <pc:picChg chg="add mod">
          <ac:chgData name="Vasudev Karanth" userId="fc0e405498b9bb54" providerId="LiveId" clId="{D8D0F78D-6FF1-4217-A70A-054780C49E3C}" dt="2024-02-15T06:00:42.667" v="13123" actId="1076"/>
          <ac:picMkLst>
            <pc:docMk/>
            <pc:sldMk cId="2027013393" sldId="356"/>
            <ac:picMk id="10" creationId="{B0AFFC3D-5787-3833-17F4-A29C14965F07}"/>
          </ac:picMkLst>
        </pc:picChg>
      </pc:sldChg>
    </pc:docChg>
  </pc:docChgLst>
</pc:chgInfo>
</file>

<file path=ppt/diagrams/_rels/data13.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8.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hyperlink" Target="https://api.spacexdata.com/v4/" TargetMode="External"/></Relationships>
</file>

<file path=ppt/diagrams/_rels/drawing13.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8.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hyperlink" Target="https://api.spacexdata.com/v4/"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6549B4-70D3-4B97-9D97-B559E0CBAFF3}"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IN"/>
        </a:p>
      </dgm:t>
    </dgm:pt>
    <dgm:pt modelId="{58CD4DEB-8095-493E-AE66-249F89347998}">
      <dgm:prSet/>
      <dgm:spPr/>
      <dgm:t>
        <a:bodyPr/>
        <a:lstStyle/>
        <a:p>
          <a:r>
            <a:rPr lang="en-US" dirty="0">
              <a:latin typeface="Times New Roman" panose="02020603050405020304" pitchFamily="18" charset="0"/>
              <a:cs typeface="Times New Roman" panose="02020603050405020304" pitchFamily="18" charset="0"/>
            </a:rPr>
            <a:t>Step-1 | Data Collection-SpaceX Data collected using:</a:t>
          </a:r>
          <a:endParaRPr lang="en-IN" dirty="0">
            <a:latin typeface="Times New Roman" panose="02020603050405020304" pitchFamily="18" charset="0"/>
            <a:cs typeface="Times New Roman" panose="02020603050405020304" pitchFamily="18" charset="0"/>
          </a:endParaRPr>
        </a:p>
      </dgm:t>
    </dgm:pt>
    <dgm:pt modelId="{C72C94FE-32B0-44F2-B03E-012D12D51B51}" type="parTrans" cxnId="{3632AC48-B52A-44B8-953D-1C2610EE572E}">
      <dgm:prSet/>
      <dgm:spPr/>
      <dgm:t>
        <a:bodyPr/>
        <a:lstStyle/>
        <a:p>
          <a:endParaRPr lang="en-IN">
            <a:latin typeface="Times New Roman" panose="02020603050405020304" pitchFamily="18" charset="0"/>
            <a:cs typeface="Times New Roman" panose="02020603050405020304" pitchFamily="18" charset="0"/>
          </a:endParaRPr>
        </a:p>
      </dgm:t>
    </dgm:pt>
    <dgm:pt modelId="{C57D739E-9566-4B90-8070-26AD1FAF70C8}" type="sibTrans" cxnId="{3632AC48-B52A-44B8-953D-1C2610EE572E}">
      <dgm:prSet/>
      <dgm:spPr/>
      <dgm:t>
        <a:bodyPr/>
        <a:lstStyle/>
        <a:p>
          <a:endParaRPr lang="en-IN">
            <a:latin typeface="Times New Roman" panose="02020603050405020304" pitchFamily="18" charset="0"/>
            <a:cs typeface="Times New Roman" panose="02020603050405020304" pitchFamily="18" charset="0"/>
          </a:endParaRPr>
        </a:p>
      </dgm:t>
    </dgm:pt>
    <dgm:pt modelId="{68171C32-B3CC-4A9C-BA84-F733882D6589}">
      <dgm:prSet/>
      <dgm:spPr/>
      <dgm:t>
        <a:bodyPr/>
        <a:lstStyle/>
        <a:p>
          <a:r>
            <a:rPr lang="en-US" dirty="0">
              <a:latin typeface="Times New Roman" panose="02020603050405020304" pitchFamily="18" charset="0"/>
              <a:cs typeface="Times New Roman" panose="02020603050405020304" pitchFamily="18" charset="0"/>
            </a:rPr>
            <a:t>SpaceX API</a:t>
          </a:r>
          <a:endParaRPr lang="en-IN" dirty="0">
            <a:latin typeface="Times New Roman" panose="02020603050405020304" pitchFamily="18" charset="0"/>
            <a:cs typeface="Times New Roman" panose="02020603050405020304" pitchFamily="18" charset="0"/>
          </a:endParaRPr>
        </a:p>
      </dgm:t>
    </dgm:pt>
    <dgm:pt modelId="{DE9E0AB1-2D84-464A-992F-FBD1B4E6E737}" type="parTrans" cxnId="{9C0BCA01-AA68-4765-BB8B-A667A0D7ECE2}">
      <dgm:prSet/>
      <dgm:spPr/>
      <dgm:t>
        <a:bodyPr/>
        <a:lstStyle/>
        <a:p>
          <a:endParaRPr lang="en-IN">
            <a:latin typeface="Times New Roman" panose="02020603050405020304" pitchFamily="18" charset="0"/>
            <a:cs typeface="Times New Roman" panose="02020603050405020304" pitchFamily="18" charset="0"/>
          </a:endParaRPr>
        </a:p>
      </dgm:t>
    </dgm:pt>
    <dgm:pt modelId="{F54CEBD0-97D7-4013-94DF-43B2849A59AB}" type="sibTrans" cxnId="{9C0BCA01-AA68-4765-BB8B-A667A0D7ECE2}">
      <dgm:prSet/>
      <dgm:spPr/>
      <dgm:t>
        <a:bodyPr/>
        <a:lstStyle/>
        <a:p>
          <a:endParaRPr lang="en-IN">
            <a:latin typeface="Times New Roman" panose="02020603050405020304" pitchFamily="18" charset="0"/>
            <a:cs typeface="Times New Roman" panose="02020603050405020304" pitchFamily="18" charset="0"/>
          </a:endParaRPr>
        </a:p>
      </dgm:t>
    </dgm:pt>
    <dgm:pt modelId="{95D4962D-15EA-4CC6-AB75-2E7CF8EE52AF}">
      <dgm:prSet/>
      <dgm:spPr/>
      <dgm:t>
        <a:bodyPr/>
        <a:lstStyle/>
        <a:p>
          <a:r>
            <a:rPr lang="en-US" dirty="0">
              <a:latin typeface="Times New Roman" panose="02020603050405020304" pitchFamily="18" charset="0"/>
              <a:cs typeface="Times New Roman" panose="02020603050405020304" pitchFamily="18" charset="0"/>
            </a:rPr>
            <a:t>Web-scarping from Wikipedia</a:t>
          </a:r>
          <a:endParaRPr lang="en-IN" dirty="0">
            <a:latin typeface="Times New Roman" panose="02020603050405020304" pitchFamily="18" charset="0"/>
            <a:cs typeface="Times New Roman" panose="02020603050405020304" pitchFamily="18" charset="0"/>
          </a:endParaRPr>
        </a:p>
      </dgm:t>
    </dgm:pt>
    <dgm:pt modelId="{FEDCA6CE-B476-44FE-AFB4-BA04DB48D777}" type="parTrans" cxnId="{961F6BBE-B162-45D5-AB57-B1B603FF442C}">
      <dgm:prSet/>
      <dgm:spPr/>
      <dgm:t>
        <a:bodyPr/>
        <a:lstStyle/>
        <a:p>
          <a:endParaRPr lang="en-IN">
            <a:latin typeface="Times New Roman" panose="02020603050405020304" pitchFamily="18" charset="0"/>
            <a:cs typeface="Times New Roman" panose="02020603050405020304" pitchFamily="18" charset="0"/>
          </a:endParaRPr>
        </a:p>
      </dgm:t>
    </dgm:pt>
    <dgm:pt modelId="{1CD2C3E6-3AEC-40CE-9D5C-91624D7E8EA4}" type="sibTrans" cxnId="{961F6BBE-B162-45D5-AB57-B1B603FF442C}">
      <dgm:prSet/>
      <dgm:spPr/>
      <dgm:t>
        <a:bodyPr/>
        <a:lstStyle/>
        <a:p>
          <a:endParaRPr lang="en-IN">
            <a:latin typeface="Times New Roman" panose="02020603050405020304" pitchFamily="18" charset="0"/>
            <a:cs typeface="Times New Roman" panose="02020603050405020304" pitchFamily="18" charset="0"/>
          </a:endParaRPr>
        </a:p>
      </dgm:t>
    </dgm:pt>
    <dgm:pt modelId="{2CAD51DB-4F44-46BB-8690-08623997A040}">
      <dgm:prSet/>
      <dgm:spPr/>
      <dgm:t>
        <a:bodyPr/>
        <a:lstStyle/>
        <a:p>
          <a:r>
            <a:rPr lang="en-US" dirty="0">
              <a:latin typeface="Times New Roman" panose="02020603050405020304" pitchFamily="18" charset="0"/>
              <a:cs typeface="Times New Roman" panose="02020603050405020304" pitchFamily="18" charset="0"/>
            </a:rPr>
            <a:t>Step -2 | Data Wrangling-with focus on:</a:t>
          </a:r>
          <a:endParaRPr lang="en-IN" dirty="0">
            <a:latin typeface="Times New Roman" panose="02020603050405020304" pitchFamily="18" charset="0"/>
            <a:cs typeface="Times New Roman" panose="02020603050405020304" pitchFamily="18" charset="0"/>
          </a:endParaRPr>
        </a:p>
      </dgm:t>
    </dgm:pt>
    <dgm:pt modelId="{7971CF1F-3655-4E0B-A48B-EBE4AE9A98F6}" type="parTrans" cxnId="{851DCD2E-8391-4E5F-8627-7335EF0BDE6B}">
      <dgm:prSet/>
      <dgm:spPr/>
      <dgm:t>
        <a:bodyPr/>
        <a:lstStyle/>
        <a:p>
          <a:endParaRPr lang="en-IN">
            <a:latin typeface="Times New Roman" panose="02020603050405020304" pitchFamily="18" charset="0"/>
            <a:cs typeface="Times New Roman" panose="02020603050405020304" pitchFamily="18" charset="0"/>
          </a:endParaRPr>
        </a:p>
      </dgm:t>
    </dgm:pt>
    <dgm:pt modelId="{0B5C22A4-D523-4965-8A87-0A86D0045CB8}" type="sibTrans" cxnId="{851DCD2E-8391-4E5F-8627-7335EF0BDE6B}">
      <dgm:prSet/>
      <dgm:spPr/>
      <dgm:t>
        <a:bodyPr/>
        <a:lstStyle/>
        <a:p>
          <a:endParaRPr lang="en-IN">
            <a:latin typeface="Times New Roman" panose="02020603050405020304" pitchFamily="18" charset="0"/>
            <a:cs typeface="Times New Roman" panose="02020603050405020304" pitchFamily="18" charset="0"/>
          </a:endParaRPr>
        </a:p>
      </dgm:t>
    </dgm:pt>
    <dgm:pt modelId="{904C45BB-27EF-44A9-B6CA-19E77893CB6B}">
      <dgm:prSet/>
      <dgm:spPr/>
      <dgm:t>
        <a:bodyPr/>
        <a:lstStyle/>
        <a:p>
          <a:r>
            <a:rPr lang="en-US" dirty="0">
              <a:latin typeface="Times New Roman" panose="02020603050405020304" pitchFamily="18" charset="0"/>
              <a:cs typeface="Times New Roman" panose="02020603050405020304" pitchFamily="18" charset="0"/>
            </a:rPr>
            <a:t>Exploratory Data Analysis</a:t>
          </a:r>
          <a:endParaRPr lang="en-IN" dirty="0">
            <a:latin typeface="Times New Roman" panose="02020603050405020304" pitchFamily="18" charset="0"/>
            <a:cs typeface="Times New Roman" panose="02020603050405020304" pitchFamily="18" charset="0"/>
          </a:endParaRPr>
        </a:p>
      </dgm:t>
    </dgm:pt>
    <dgm:pt modelId="{5CBA1366-1759-4CB2-A905-FDD46BCD67AC}" type="parTrans" cxnId="{05B8D1D3-8183-4145-85DC-651434ECCDDA}">
      <dgm:prSet/>
      <dgm:spPr/>
      <dgm:t>
        <a:bodyPr/>
        <a:lstStyle/>
        <a:p>
          <a:endParaRPr lang="en-IN">
            <a:latin typeface="Times New Roman" panose="02020603050405020304" pitchFamily="18" charset="0"/>
            <a:cs typeface="Times New Roman" panose="02020603050405020304" pitchFamily="18" charset="0"/>
          </a:endParaRPr>
        </a:p>
      </dgm:t>
    </dgm:pt>
    <dgm:pt modelId="{4D0C4CBE-406E-47A0-9CC9-74038A327E9B}" type="sibTrans" cxnId="{05B8D1D3-8183-4145-85DC-651434ECCDDA}">
      <dgm:prSet/>
      <dgm:spPr/>
      <dgm:t>
        <a:bodyPr/>
        <a:lstStyle/>
        <a:p>
          <a:endParaRPr lang="en-IN">
            <a:latin typeface="Times New Roman" panose="02020603050405020304" pitchFamily="18" charset="0"/>
            <a:cs typeface="Times New Roman" panose="02020603050405020304" pitchFamily="18" charset="0"/>
          </a:endParaRPr>
        </a:p>
      </dgm:t>
    </dgm:pt>
    <dgm:pt modelId="{0E707501-AC98-4E88-9519-1B4ECFA50C25}">
      <dgm:prSet/>
      <dgm:spPr/>
      <dgm:t>
        <a:bodyPr/>
        <a:lstStyle/>
        <a:p>
          <a:r>
            <a:rPr lang="en-US" dirty="0">
              <a:latin typeface="Times New Roman" panose="02020603050405020304" pitchFamily="18" charset="0"/>
              <a:cs typeface="Times New Roman" panose="02020603050405020304" pitchFamily="18" charset="0"/>
            </a:rPr>
            <a:t>Determining Training Labels</a:t>
          </a:r>
          <a:endParaRPr lang="en-IN" dirty="0">
            <a:latin typeface="Times New Roman" panose="02020603050405020304" pitchFamily="18" charset="0"/>
            <a:cs typeface="Times New Roman" panose="02020603050405020304" pitchFamily="18" charset="0"/>
          </a:endParaRPr>
        </a:p>
      </dgm:t>
    </dgm:pt>
    <dgm:pt modelId="{C370828E-4E37-4BEB-9A9B-8C33E81D06B8}" type="parTrans" cxnId="{16AA07F7-E9DF-4CB6-8A52-BA6A8E579C9D}">
      <dgm:prSet/>
      <dgm:spPr/>
      <dgm:t>
        <a:bodyPr/>
        <a:lstStyle/>
        <a:p>
          <a:endParaRPr lang="en-IN">
            <a:latin typeface="Times New Roman" panose="02020603050405020304" pitchFamily="18" charset="0"/>
            <a:cs typeface="Times New Roman" panose="02020603050405020304" pitchFamily="18" charset="0"/>
          </a:endParaRPr>
        </a:p>
      </dgm:t>
    </dgm:pt>
    <dgm:pt modelId="{F95E5923-6946-4C48-8DFD-E5CBD9F7592E}" type="sibTrans" cxnId="{16AA07F7-E9DF-4CB6-8A52-BA6A8E579C9D}">
      <dgm:prSet/>
      <dgm:spPr/>
      <dgm:t>
        <a:bodyPr/>
        <a:lstStyle/>
        <a:p>
          <a:endParaRPr lang="en-IN">
            <a:latin typeface="Times New Roman" panose="02020603050405020304" pitchFamily="18" charset="0"/>
            <a:cs typeface="Times New Roman" panose="02020603050405020304" pitchFamily="18" charset="0"/>
          </a:endParaRPr>
        </a:p>
      </dgm:t>
    </dgm:pt>
    <dgm:pt modelId="{88694CA6-C02C-4278-B0EB-0DE0DBDB9FC1}">
      <dgm:prSet/>
      <dgm:spPr/>
      <dgm:t>
        <a:bodyPr/>
        <a:lstStyle/>
        <a:p>
          <a:r>
            <a:rPr lang="en-US" dirty="0">
              <a:latin typeface="Times New Roman" panose="02020603050405020304" pitchFamily="18" charset="0"/>
              <a:cs typeface="Times New Roman" panose="02020603050405020304" pitchFamily="18" charset="0"/>
            </a:rPr>
            <a:t>Step -3 | Exploratory Data Analysis-using:</a:t>
          </a:r>
          <a:endParaRPr lang="en-IN" dirty="0">
            <a:latin typeface="Times New Roman" panose="02020603050405020304" pitchFamily="18" charset="0"/>
            <a:cs typeface="Times New Roman" panose="02020603050405020304" pitchFamily="18" charset="0"/>
          </a:endParaRPr>
        </a:p>
      </dgm:t>
    </dgm:pt>
    <dgm:pt modelId="{1D84957E-E5BA-4090-B978-5FC47E70ACE7}" type="parTrans" cxnId="{74CD209C-E487-42E5-9E58-E841091ACB33}">
      <dgm:prSet/>
      <dgm:spPr/>
      <dgm:t>
        <a:bodyPr/>
        <a:lstStyle/>
        <a:p>
          <a:endParaRPr lang="en-IN">
            <a:latin typeface="Times New Roman" panose="02020603050405020304" pitchFamily="18" charset="0"/>
            <a:cs typeface="Times New Roman" panose="02020603050405020304" pitchFamily="18" charset="0"/>
          </a:endParaRPr>
        </a:p>
      </dgm:t>
    </dgm:pt>
    <dgm:pt modelId="{146ACD5A-4D90-4043-9957-771FA5CCF6EB}" type="sibTrans" cxnId="{74CD209C-E487-42E5-9E58-E841091ACB33}">
      <dgm:prSet/>
      <dgm:spPr/>
      <dgm:t>
        <a:bodyPr/>
        <a:lstStyle/>
        <a:p>
          <a:endParaRPr lang="en-IN">
            <a:latin typeface="Times New Roman" panose="02020603050405020304" pitchFamily="18" charset="0"/>
            <a:cs typeface="Times New Roman" panose="02020603050405020304" pitchFamily="18" charset="0"/>
          </a:endParaRPr>
        </a:p>
      </dgm:t>
    </dgm:pt>
    <dgm:pt modelId="{A1B2FFAF-4C23-4D8E-AE6B-C9BF9BEF1805}">
      <dgm:prSet/>
      <dgm:spPr/>
      <dgm:t>
        <a:bodyPr/>
        <a:lstStyle/>
        <a:p>
          <a:r>
            <a:rPr lang="en-GB" dirty="0">
              <a:latin typeface="Times New Roman" panose="02020603050405020304" pitchFamily="18" charset="0"/>
              <a:cs typeface="Times New Roman" panose="02020603050405020304" pitchFamily="18" charset="0"/>
            </a:rPr>
            <a:t>SQL</a:t>
          </a:r>
          <a:endParaRPr lang="en-IN" dirty="0">
            <a:latin typeface="Times New Roman" panose="02020603050405020304" pitchFamily="18" charset="0"/>
            <a:cs typeface="Times New Roman" panose="02020603050405020304" pitchFamily="18" charset="0"/>
          </a:endParaRPr>
        </a:p>
      </dgm:t>
    </dgm:pt>
    <dgm:pt modelId="{F936D69C-A7D2-41E0-8E53-03D9FFA30A78}" type="parTrans" cxnId="{39068EB6-458B-465B-B6D0-81D94B9008BC}">
      <dgm:prSet/>
      <dgm:spPr/>
      <dgm:t>
        <a:bodyPr/>
        <a:lstStyle/>
        <a:p>
          <a:endParaRPr lang="en-IN">
            <a:latin typeface="Times New Roman" panose="02020603050405020304" pitchFamily="18" charset="0"/>
            <a:cs typeface="Times New Roman" panose="02020603050405020304" pitchFamily="18" charset="0"/>
          </a:endParaRPr>
        </a:p>
      </dgm:t>
    </dgm:pt>
    <dgm:pt modelId="{0FFE997A-A77E-401B-A2B8-4AF0B5664DF5}" type="sibTrans" cxnId="{39068EB6-458B-465B-B6D0-81D94B9008BC}">
      <dgm:prSet/>
      <dgm:spPr/>
      <dgm:t>
        <a:bodyPr/>
        <a:lstStyle/>
        <a:p>
          <a:endParaRPr lang="en-IN">
            <a:latin typeface="Times New Roman" panose="02020603050405020304" pitchFamily="18" charset="0"/>
            <a:cs typeface="Times New Roman" panose="02020603050405020304" pitchFamily="18" charset="0"/>
          </a:endParaRPr>
        </a:p>
      </dgm:t>
    </dgm:pt>
    <dgm:pt modelId="{EEF9B472-7264-47AA-8EAE-70A1C7F6CD0D}">
      <dgm:prSet/>
      <dgm:spPr/>
      <dgm:t>
        <a:bodyPr/>
        <a:lstStyle/>
        <a:p>
          <a:r>
            <a:rPr lang="en-GB" dirty="0">
              <a:latin typeface="Times New Roman" panose="02020603050405020304" pitchFamily="18" charset="0"/>
              <a:cs typeface="Times New Roman" panose="02020603050405020304" pitchFamily="18" charset="0"/>
            </a:rPr>
            <a:t>Pandas and Matplotlib for visualization</a:t>
          </a:r>
          <a:endParaRPr lang="en-IN" dirty="0">
            <a:latin typeface="Times New Roman" panose="02020603050405020304" pitchFamily="18" charset="0"/>
            <a:cs typeface="Times New Roman" panose="02020603050405020304" pitchFamily="18" charset="0"/>
          </a:endParaRPr>
        </a:p>
      </dgm:t>
    </dgm:pt>
    <dgm:pt modelId="{24E7178A-5E2D-4D6A-A4F5-DB6FC827D295}" type="parTrans" cxnId="{3E3B8349-BEB2-48A5-BA09-9DCB9E7111C1}">
      <dgm:prSet/>
      <dgm:spPr/>
      <dgm:t>
        <a:bodyPr/>
        <a:lstStyle/>
        <a:p>
          <a:endParaRPr lang="en-IN">
            <a:latin typeface="Times New Roman" panose="02020603050405020304" pitchFamily="18" charset="0"/>
            <a:cs typeface="Times New Roman" panose="02020603050405020304" pitchFamily="18" charset="0"/>
          </a:endParaRPr>
        </a:p>
      </dgm:t>
    </dgm:pt>
    <dgm:pt modelId="{778D702C-5B02-4FAC-892C-BA84E6758420}" type="sibTrans" cxnId="{3E3B8349-BEB2-48A5-BA09-9DCB9E7111C1}">
      <dgm:prSet/>
      <dgm:spPr/>
      <dgm:t>
        <a:bodyPr/>
        <a:lstStyle/>
        <a:p>
          <a:endParaRPr lang="en-IN">
            <a:latin typeface="Times New Roman" panose="02020603050405020304" pitchFamily="18" charset="0"/>
            <a:cs typeface="Times New Roman" panose="02020603050405020304" pitchFamily="18" charset="0"/>
          </a:endParaRPr>
        </a:p>
      </dgm:t>
    </dgm:pt>
    <dgm:pt modelId="{285C1AB4-EF9E-44F6-BD6E-BE6AB4EFBA47}">
      <dgm:prSet/>
      <dgm:spPr/>
      <dgm:t>
        <a:bodyPr/>
        <a:lstStyle/>
        <a:p>
          <a:r>
            <a:rPr lang="en-US">
              <a:latin typeface="Times New Roman" panose="02020603050405020304" pitchFamily="18" charset="0"/>
              <a:cs typeface="Times New Roman" panose="02020603050405020304" pitchFamily="18" charset="0"/>
            </a:rPr>
            <a:t>Step -4 | Interactive visual analytics:</a:t>
          </a:r>
          <a:endParaRPr lang="en-IN">
            <a:latin typeface="Times New Roman" panose="02020603050405020304" pitchFamily="18" charset="0"/>
            <a:cs typeface="Times New Roman" panose="02020603050405020304" pitchFamily="18" charset="0"/>
          </a:endParaRPr>
        </a:p>
      </dgm:t>
    </dgm:pt>
    <dgm:pt modelId="{30422782-12DD-448F-9550-19F7C58125B2}" type="parTrans" cxnId="{4147DEDF-5830-452A-A53A-A0D1F4D7144B}">
      <dgm:prSet/>
      <dgm:spPr/>
      <dgm:t>
        <a:bodyPr/>
        <a:lstStyle/>
        <a:p>
          <a:endParaRPr lang="en-IN">
            <a:latin typeface="Times New Roman" panose="02020603050405020304" pitchFamily="18" charset="0"/>
            <a:cs typeface="Times New Roman" panose="02020603050405020304" pitchFamily="18" charset="0"/>
          </a:endParaRPr>
        </a:p>
      </dgm:t>
    </dgm:pt>
    <dgm:pt modelId="{3AB8C5E9-6C84-4A46-933E-B755CA2DE872}" type="sibTrans" cxnId="{4147DEDF-5830-452A-A53A-A0D1F4D7144B}">
      <dgm:prSet/>
      <dgm:spPr/>
      <dgm:t>
        <a:bodyPr/>
        <a:lstStyle/>
        <a:p>
          <a:endParaRPr lang="en-IN">
            <a:latin typeface="Times New Roman" panose="02020603050405020304" pitchFamily="18" charset="0"/>
            <a:cs typeface="Times New Roman" panose="02020603050405020304" pitchFamily="18" charset="0"/>
          </a:endParaRPr>
        </a:p>
      </dgm:t>
    </dgm:pt>
    <dgm:pt modelId="{B96BB786-0783-44FF-8E9D-3C10AD466240}">
      <dgm:prSet/>
      <dgm:spPr/>
      <dgm:t>
        <a:bodyPr/>
        <a:lstStyle/>
        <a:p>
          <a:r>
            <a:rPr lang="en-GB" dirty="0">
              <a:latin typeface="Times New Roman" panose="02020603050405020304" pitchFamily="18" charset="0"/>
              <a:cs typeface="Times New Roman" panose="02020603050405020304" pitchFamily="18" charset="0"/>
            </a:rPr>
            <a:t>Launch Sites Locations Analysis with Folium</a:t>
          </a:r>
          <a:endParaRPr lang="en-IN" dirty="0">
            <a:latin typeface="Times New Roman" panose="02020603050405020304" pitchFamily="18" charset="0"/>
            <a:cs typeface="Times New Roman" panose="02020603050405020304" pitchFamily="18" charset="0"/>
          </a:endParaRPr>
        </a:p>
      </dgm:t>
    </dgm:pt>
    <dgm:pt modelId="{BB3CD67B-A9EA-4349-A752-BEDB1F699D00}" type="parTrans" cxnId="{DF767DCA-3745-4049-A771-1540A012E0AB}">
      <dgm:prSet/>
      <dgm:spPr/>
      <dgm:t>
        <a:bodyPr/>
        <a:lstStyle/>
        <a:p>
          <a:endParaRPr lang="en-IN">
            <a:latin typeface="Times New Roman" panose="02020603050405020304" pitchFamily="18" charset="0"/>
            <a:cs typeface="Times New Roman" panose="02020603050405020304" pitchFamily="18" charset="0"/>
          </a:endParaRPr>
        </a:p>
      </dgm:t>
    </dgm:pt>
    <dgm:pt modelId="{8B48CD29-2534-441A-8EDC-CFCDB20D0CC7}" type="sibTrans" cxnId="{DF767DCA-3745-4049-A771-1540A012E0AB}">
      <dgm:prSet/>
      <dgm:spPr/>
      <dgm:t>
        <a:bodyPr/>
        <a:lstStyle/>
        <a:p>
          <a:endParaRPr lang="en-IN">
            <a:latin typeface="Times New Roman" panose="02020603050405020304" pitchFamily="18" charset="0"/>
            <a:cs typeface="Times New Roman" panose="02020603050405020304" pitchFamily="18" charset="0"/>
          </a:endParaRPr>
        </a:p>
      </dgm:t>
    </dgm:pt>
    <dgm:pt modelId="{9297FCFD-02DF-4650-92B1-FA8353B8543F}">
      <dgm:prSet/>
      <dgm:spPr/>
      <dgm:t>
        <a:bodyPr/>
        <a:lstStyle/>
        <a:p>
          <a:r>
            <a:rPr lang="en-GB" dirty="0">
              <a:latin typeface="Times New Roman" panose="02020603050405020304" pitchFamily="18" charset="0"/>
              <a:cs typeface="Times New Roman" panose="02020603050405020304" pitchFamily="18" charset="0"/>
            </a:rPr>
            <a:t>Interactive Dashboard with </a:t>
          </a:r>
          <a:r>
            <a:rPr lang="en-GB" dirty="0" err="1">
              <a:latin typeface="Times New Roman" panose="02020603050405020304" pitchFamily="18" charset="0"/>
              <a:cs typeface="Times New Roman" panose="02020603050405020304" pitchFamily="18" charset="0"/>
            </a:rPr>
            <a:t>Plotly</a:t>
          </a:r>
          <a:r>
            <a:rPr lang="en-GB" dirty="0">
              <a:latin typeface="Times New Roman" panose="02020603050405020304" pitchFamily="18" charset="0"/>
              <a:cs typeface="Times New Roman" panose="02020603050405020304" pitchFamily="18" charset="0"/>
            </a:rPr>
            <a:t> Dash</a:t>
          </a:r>
          <a:endParaRPr lang="en-IN" dirty="0">
            <a:latin typeface="Times New Roman" panose="02020603050405020304" pitchFamily="18" charset="0"/>
            <a:cs typeface="Times New Roman" panose="02020603050405020304" pitchFamily="18" charset="0"/>
          </a:endParaRPr>
        </a:p>
      </dgm:t>
    </dgm:pt>
    <dgm:pt modelId="{A83ACF43-923B-4DEA-970C-E9404886BAEF}" type="parTrans" cxnId="{DC4553E5-E48D-411D-9AFA-A7C0F81E3D09}">
      <dgm:prSet/>
      <dgm:spPr/>
      <dgm:t>
        <a:bodyPr/>
        <a:lstStyle/>
        <a:p>
          <a:endParaRPr lang="en-IN">
            <a:latin typeface="Times New Roman" panose="02020603050405020304" pitchFamily="18" charset="0"/>
            <a:cs typeface="Times New Roman" panose="02020603050405020304" pitchFamily="18" charset="0"/>
          </a:endParaRPr>
        </a:p>
      </dgm:t>
    </dgm:pt>
    <dgm:pt modelId="{0F8817A5-E3F7-469F-917B-46CE39777223}" type="sibTrans" cxnId="{DC4553E5-E48D-411D-9AFA-A7C0F81E3D09}">
      <dgm:prSet/>
      <dgm:spPr/>
      <dgm:t>
        <a:bodyPr/>
        <a:lstStyle/>
        <a:p>
          <a:endParaRPr lang="en-IN">
            <a:latin typeface="Times New Roman" panose="02020603050405020304" pitchFamily="18" charset="0"/>
            <a:cs typeface="Times New Roman" panose="02020603050405020304" pitchFamily="18" charset="0"/>
          </a:endParaRPr>
        </a:p>
      </dgm:t>
    </dgm:pt>
    <dgm:pt modelId="{38713066-6CC1-4DDD-A57B-387F350A3929}">
      <dgm:prSet/>
      <dgm:spPr/>
      <dgm:t>
        <a:bodyPr/>
        <a:lstStyle/>
        <a:p>
          <a:r>
            <a:rPr lang="en-US">
              <a:latin typeface="Times New Roman" panose="02020603050405020304" pitchFamily="18" charset="0"/>
              <a:cs typeface="Times New Roman" panose="02020603050405020304" pitchFamily="18" charset="0"/>
            </a:rPr>
            <a:t>Step -5 | Machine Learning Prediction:</a:t>
          </a:r>
          <a:endParaRPr lang="en-IN">
            <a:latin typeface="Times New Roman" panose="02020603050405020304" pitchFamily="18" charset="0"/>
            <a:cs typeface="Times New Roman" panose="02020603050405020304" pitchFamily="18" charset="0"/>
          </a:endParaRPr>
        </a:p>
      </dgm:t>
    </dgm:pt>
    <dgm:pt modelId="{B570E51A-384B-4F6F-A179-2150C012C20E}" type="parTrans" cxnId="{01291D8B-3382-43A1-BFB4-4275DBB9324D}">
      <dgm:prSet/>
      <dgm:spPr/>
      <dgm:t>
        <a:bodyPr/>
        <a:lstStyle/>
        <a:p>
          <a:endParaRPr lang="en-IN">
            <a:latin typeface="Times New Roman" panose="02020603050405020304" pitchFamily="18" charset="0"/>
            <a:cs typeface="Times New Roman" panose="02020603050405020304" pitchFamily="18" charset="0"/>
          </a:endParaRPr>
        </a:p>
      </dgm:t>
    </dgm:pt>
    <dgm:pt modelId="{AB83A72F-08AD-4E4C-AD5B-7CC2E0EABF1D}" type="sibTrans" cxnId="{01291D8B-3382-43A1-BFB4-4275DBB9324D}">
      <dgm:prSet/>
      <dgm:spPr/>
      <dgm:t>
        <a:bodyPr/>
        <a:lstStyle/>
        <a:p>
          <a:endParaRPr lang="en-IN">
            <a:latin typeface="Times New Roman" panose="02020603050405020304" pitchFamily="18" charset="0"/>
            <a:cs typeface="Times New Roman" panose="02020603050405020304" pitchFamily="18" charset="0"/>
          </a:endParaRPr>
        </a:p>
      </dgm:t>
    </dgm:pt>
    <dgm:pt modelId="{BD7C3A88-90A3-4B07-8FF7-A4EAE0B2D90C}">
      <dgm:prSet/>
      <dgm:spPr/>
      <dgm:t>
        <a:bodyPr/>
        <a:lstStyle/>
        <a:p>
          <a:r>
            <a:rPr lang="en-GB" dirty="0">
              <a:latin typeface="Times New Roman" panose="02020603050405020304" pitchFamily="18" charset="0"/>
              <a:cs typeface="Times New Roman" panose="02020603050405020304" pitchFamily="18" charset="0"/>
            </a:rPr>
            <a:t>K-nearest </a:t>
          </a:r>
          <a:r>
            <a:rPr lang="en-GB" dirty="0" err="1">
              <a:latin typeface="Times New Roman" panose="02020603050405020304" pitchFamily="18" charset="0"/>
              <a:cs typeface="Times New Roman" panose="02020603050405020304" pitchFamily="18" charset="0"/>
            </a:rPr>
            <a:t>neighbors</a:t>
          </a:r>
          <a:endParaRPr lang="en-IN" dirty="0">
            <a:latin typeface="Times New Roman" panose="02020603050405020304" pitchFamily="18" charset="0"/>
            <a:cs typeface="Times New Roman" panose="02020603050405020304" pitchFamily="18" charset="0"/>
          </a:endParaRPr>
        </a:p>
      </dgm:t>
    </dgm:pt>
    <dgm:pt modelId="{D72FEE48-2C1C-4CBD-BF01-4A57AE76F545}" type="parTrans" cxnId="{F22AFDB3-C6CA-4982-AA56-7D55A1718231}">
      <dgm:prSet/>
      <dgm:spPr/>
      <dgm:t>
        <a:bodyPr/>
        <a:lstStyle/>
        <a:p>
          <a:endParaRPr lang="en-IN">
            <a:latin typeface="Times New Roman" panose="02020603050405020304" pitchFamily="18" charset="0"/>
            <a:cs typeface="Times New Roman" panose="02020603050405020304" pitchFamily="18" charset="0"/>
          </a:endParaRPr>
        </a:p>
      </dgm:t>
    </dgm:pt>
    <dgm:pt modelId="{26118273-2C23-4A22-B093-A6B82F60ABFA}" type="sibTrans" cxnId="{F22AFDB3-C6CA-4982-AA56-7D55A1718231}">
      <dgm:prSet/>
      <dgm:spPr/>
      <dgm:t>
        <a:bodyPr/>
        <a:lstStyle/>
        <a:p>
          <a:endParaRPr lang="en-IN">
            <a:latin typeface="Times New Roman" panose="02020603050405020304" pitchFamily="18" charset="0"/>
            <a:cs typeface="Times New Roman" panose="02020603050405020304" pitchFamily="18" charset="0"/>
          </a:endParaRPr>
        </a:p>
      </dgm:t>
    </dgm:pt>
    <dgm:pt modelId="{21B28AF8-4B21-44BA-A9C5-7D0EB7D78DB5}">
      <dgm:prSet/>
      <dgm:spPr/>
      <dgm:t>
        <a:bodyPr/>
        <a:lstStyle/>
        <a:p>
          <a:r>
            <a:rPr lang="en-GB" dirty="0">
              <a:latin typeface="Times New Roman" panose="02020603050405020304" pitchFamily="18" charset="0"/>
              <a:cs typeface="Times New Roman" panose="02020603050405020304" pitchFamily="18" charset="0"/>
            </a:rPr>
            <a:t>Decision Tree</a:t>
          </a:r>
          <a:endParaRPr lang="en-IN" dirty="0">
            <a:latin typeface="Times New Roman" panose="02020603050405020304" pitchFamily="18" charset="0"/>
            <a:cs typeface="Times New Roman" panose="02020603050405020304" pitchFamily="18" charset="0"/>
          </a:endParaRPr>
        </a:p>
      </dgm:t>
    </dgm:pt>
    <dgm:pt modelId="{F227E449-12AC-4503-8EFA-8512547BF786}" type="parTrans" cxnId="{F6C3BB84-7F08-4475-9652-651E8C239F13}">
      <dgm:prSet/>
      <dgm:spPr/>
      <dgm:t>
        <a:bodyPr/>
        <a:lstStyle/>
        <a:p>
          <a:endParaRPr lang="en-IN">
            <a:latin typeface="Times New Roman" panose="02020603050405020304" pitchFamily="18" charset="0"/>
            <a:cs typeface="Times New Roman" panose="02020603050405020304" pitchFamily="18" charset="0"/>
          </a:endParaRPr>
        </a:p>
      </dgm:t>
    </dgm:pt>
    <dgm:pt modelId="{53EA0D6D-0F37-49B3-85BA-96F459475C78}" type="sibTrans" cxnId="{F6C3BB84-7F08-4475-9652-651E8C239F13}">
      <dgm:prSet/>
      <dgm:spPr/>
      <dgm:t>
        <a:bodyPr/>
        <a:lstStyle/>
        <a:p>
          <a:endParaRPr lang="en-IN">
            <a:latin typeface="Times New Roman" panose="02020603050405020304" pitchFamily="18" charset="0"/>
            <a:cs typeface="Times New Roman" panose="02020603050405020304" pitchFamily="18" charset="0"/>
          </a:endParaRPr>
        </a:p>
      </dgm:t>
    </dgm:pt>
    <dgm:pt modelId="{D3605521-CE54-4BCA-921E-E912EEC4D5EB}">
      <dgm:prSet/>
      <dgm:spPr/>
      <dgm:t>
        <a:bodyPr/>
        <a:lstStyle/>
        <a:p>
          <a:r>
            <a:rPr lang="en-GB" dirty="0">
              <a:latin typeface="Times New Roman" panose="02020603050405020304" pitchFamily="18" charset="0"/>
              <a:cs typeface="Times New Roman" panose="02020603050405020304" pitchFamily="18" charset="0"/>
            </a:rPr>
            <a:t>Logistic Regression</a:t>
          </a:r>
          <a:endParaRPr lang="en-IN" dirty="0">
            <a:latin typeface="Times New Roman" panose="02020603050405020304" pitchFamily="18" charset="0"/>
            <a:cs typeface="Times New Roman" panose="02020603050405020304" pitchFamily="18" charset="0"/>
          </a:endParaRPr>
        </a:p>
      </dgm:t>
    </dgm:pt>
    <dgm:pt modelId="{74FB55FA-5B57-455A-9F79-78B51C0F490F}" type="parTrans" cxnId="{1EA0C80B-DA5C-4D94-BE84-8EC8A170E2E9}">
      <dgm:prSet/>
      <dgm:spPr/>
      <dgm:t>
        <a:bodyPr/>
        <a:lstStyle/>
        <a:p>
          <a:endParaRPr lang="en-IN">
            <a:latin typeface="Times New Roman" panose="02020603050405020304" pitchFamily="18" charset="0"/>
            <a:cs typeface="Times New Roman" panose="02020603050405020304" pitchFamily="18" charset="0"/>
          </a:endParaRPr>
        </a:p>
      </dgm:t>
    </dgm:pt>
    <dgm:pt modelId="{E8602E2B-A2AC-48ED-9B3B-0D2017309912}" type="sibTrans" cxnId="{1EA0C80B-DA5C-4D94-BE84-8EC8A170E2E9}">
      <dgm:prSet/>
      <dgm:spPr/>
      <dgm:t>
        <a:bodyPr/>
        <a:lstStyle/>
        <a:p>
          <a:endParaRPr lang="en-IN">
            <a:latin typeface="Times New Roman" panose="02020603050405020304" pitchFamily="18" charset="0"/>
            <a:cs typeface="Times New Roman" panose="02020603050405020304" pitchFamily="18" charset="0"/>
          </a:endParaRPr>
        </a:p>
      </dgm:t>
    </dgm:pt>
    <dgm:pt modelId="{582AD6FC-D188-4A7D-8A4B-990C6FEC301B}">
      <dgm:prSet/>
      <dgm:spPr/>
      <dgm:t>
        <a:bodyPr/>
        <a:lstStyle/>
        <a:p>
          <a:r>
            <a:rPr lang="en-GB" dirty="0">
              <a:latin typeface="Times New Roman" panose="02020603050405020304" pitchFamily="18" charset="0"/>
              <a:cs typeface="Times New Roman" panose="02020603050405020304" pitchFamily="18" charset="0"/>
            </a:rPr>
            <a:t>Support Vector Machine</a:t>
          </a:r>
          <a:endParaRPr lang="en-IN" dirty="0">
            <a:latin typeface="Times New Roman" panose="02020603050405020304" pitchFamily="18" charset="0"/>
            <a:cs typeface="Times New Roman" panose="02020603050405020304" pitchFamily="18" charset="0"/>
          </a:endParaRPr>
        </a:p>
      </dgm:t>
    </dgm:pt>
    <dgm:pt modelId="{BD73AA56-5B1D-4474-B0AD-2EDA8638AEC5}" type="parTrans" cxnId="{B98788E0-E0A7-45FB-B284-93C331DAD0AC}">
      <dgm:prSet/>
      <dgm:spPr/>
      <dgm:t>
        <a:bodyPr/>
        <a:lstStyle/>
        <a:p>
          <a:endParaRPr lang="en-IN">
            <a:latin typeface="Times New Roman" panose="02020603050405020304" pitchFamily="18" charset="0"/>
            <a:cs typeface="Times New Roman" panose="02020603050405020304" pitchFamily="18" charset="0"/>
          </a:endParaRPr>
        </a:p>
      </dgm:t>
    </dgm:pt>
    <dgm:pt modelId="{02633B79-B51F-4166-886E-6D1200520700}" type="sibTrans" cxnId="{B98788E0-E0A7-45FB-B284-93C331DAD0AC}">
      <dgm:prSet/>
      <dgm:spPr/>
      <dgm:t>
        <a:bodyPr/>
        <a:lstStyle/>
        <a:p>
          <a:endParaRPr lang="en-IN">
            <a:latin typeface="Times New Roman" panose="02020603050405020304" pitchFamily="18" charset="0"/>
            <a:cs typeface="Times New Roman" panose="02020603050405020304" pitchFamily="18" charset="0"/>
          </a:endParaRPr>
        </a:p>
      </dgm:t>
    </dgm:pt>
    <dgm:pt modelId="{B40C3F5A-2B80-4F33-9677-F7DBECE7D1DA}" type="pres">
      <dgm:prSet presAssocID="{936549B4-70D3-4B97-9D97-B559E0CBAFF3}" presName="theList" presStyleCnt="0">
        <dgm:presLayoutVars>
          <dgm:dir/>
          <dgm:animLvl val="lvl"/>
          <dgm:resizeHandles val="exact"/>
        </dgm:presLayoutVars>
      </dgm:prSet>
      <dgm:spPr/>
    </dgm:pt>
    <dgm:pt modelId="{7AC77F9B-8742-476C-A9F0-E701D313C098}" type="pres">
      <dgm:prSet presAssocID="{58CD4DEB-8095-493E-AE66-249F89347998}" presName="compNode" presStyleCnt="0"/>
      <dgm:spPr/>
    </dgm:pt>
    <dgm:pt modelId="{C1B76216-0697-47B7-B78D-A436D14DE092}" type="pres">
      <dgm:prSet presAssocID="{58CD4DEB-8095-493E-AE66-249F89347998}" presName="aNode" presStyleLbl="bgShp" presStyleIdx="0" presStyleCnt="5"/>
      <dgm:spPr/>
    </dgm:pt>
    <dgm:pt modelId="{7E5C09C5-36CE-4346-BBCB-22FA1A6FE989}" type="pres">
      <dgm:prSet presAssocID="{58CD4DEB-8095-493E-AE66-249F89347998}" presName="textNode" presStyleLbl="bgShp" presStyleIdx="0" presStyleCnt="5"/>
      <dgm:spPr/>
    </dgm:pt>
    <dgm:pt modelId="{58AECCD2-92D1-4F02-BC72-7910B940AB8B}" type="pres">
      <dgm:prSet presAssocID="{58CD4DEB-8095-493E-AE66-249F89347998}" presName="compChildNode" presStyleCnt="0"/>
      <dgm:spPr/>
    </dgm:pt>
    <dgm:pt modelId="{2D2CFAE1-B6B2-4B6B-BCF0-8DCA58116979}" type="pres">
      <dgm:prSet presAssocID="{58CD4DEB-8095-493E-AE66-249F89347998}" presName="theInnerList" presStyleCnt="0"/>
      <dgm:spPr/>
    </dgm:pt>
    <dgm:pt modelId="{F5BD7ED1-6388-4E2D-B1B7-FC72302CA805}" type="pres">
      <dgm:prSet presAssocID="{68171C32-B3CC-4A9C-BA84-F733882D6589}" presName="childNode" presStyleLbl="node1" presStyleIdx="0" presStyleCnt="12">
        <dgm:presLayoutVars>
          <dgm:bulletEnabled val="1"/>
        </dgm:presLayoutVars>
      </dgm:prSet>
      <dgm:spPr/>
    </dgm:pt>
    <dgm:pt modelId="{A4FE3B94-C18C-403F-854E-A1B374BC5552}" type="pres">
      <dgm:prSet presAssocID="{68171C32-B3CC-4A9C-BA84-F733882D6589}" presName="aSpace2" presStyleCnt="0"/>
      <dgm:spPr/>
    </dgm:pt>
    <dgm:pt modelId="{12FC8DBA-26DF-4F38-AE94-413F52B17CA7}" type="pres">
      <dgm:prSet presAssocID="{95D4962D-15EA-4CC6-AB75-2E7CF8EE52AF}" presName="childNode" presStyleLbl="node1" presStyleIdx="1" presStyleCnt="12">
        <dgm:presLayoutVars>
          <dgm:bulletEnabled val="1"/>
        </dgm:presLayoutVars>
      </dgm:prSet>
      <dgm:spPr/>
    </dgm:pt>
    <dgm:pt modelId="{E95ACBD7-33A3-4724-AE88-FE48222F0E26}" type="pres">
      <dgm:prSet presAssocID="{58CD4DEB-8095-493E-AE66-249F89347998}" presName="aSpace" presStyleCnt="0"/>
      <dgm:spPr/>
    </dgm:pt>
    <dgm:pt modelId="{032FFC52-2081-488A-BE74-52B4DB722178}" type="pres">
      <dgm:prSet presAssocID="{2CAD51DB-4F44-46BB-8690-08623997A040}" presName="compNode" presStyleCnt="0"/>
      <dgm:spPr/>
    </dgm:pt>
    <dgm:pt modelId="{50DEBD93-C962-4832-A1C2-136CD987CB59}" type="pres">
      <dgm:prSet presAssocID="{2CAD51DB-4F44-46BB-8690-08623997A040}" presName="aNode" presStyleLbl="bgShp" presStyleIdx="1" presStyleCnt="5"/>
      <dgm:spPr/>
    </dgm:pt>
    <dgm:pt modelId="{3D1DE7E8-F98E-44C6-A9F9-AD531F841A47}" type="pres">
      <dgm:prSet presAssocID="{2CAD51DB-4F44-46BB-8690-08623997A040}" presName="textNode" presStyleLbl="bgShp" presStyleIdx="1" presStyleCnt="5"/>
      <dgm:spPr/>
    </dgm:pt>
    <dgm:pt modelId="{8DF9D572-7A79-4ECE-A15A-A892C81D0B6D}" type="pres">
      <dgm:prSet presAssocID="{2CAD51DB-4F44-46BB-8690-08623997A040}" presName="compChildNode" presStyleCnt="0"/>
      <dgm:spPr/>
    </dgm:pt>
    <dgm:pt modelId="{C2A965E4-9860-4872-8E32-1840BA581302}" type="pres">
      <dgm:prSet presAssocID="{2CAD51DB-4F44-46BB-8690-08623997A040}" presName="theInnerList" presStyleCnt="0"/>
      <dgm:spPr/>
    </dgm:pt>
    <dgm:pt modelId="{79C2BE71-E35C-450B-87F9-24FCA1806B92}" type="pres">
      <dgm:prSet presAssocID="{904C45BB-27EF-44A9-B6CA-19E77893CB6B}" presName="childNode" presStyleLbl="node1" presStyleIdx="2" presStyleCnt="12">
        <dgm:presLayoutVars>
          <dgm:bulletEnabled val="1"/>
        </dgm:presLayoutVars>
      </dgm:prSet>
      <dgm:spPr/>
    </dgm:pt>
    <dgm:pt modelId="{87A6564D-A0D2-4699-A5F9-1D7AB50F3376}" type="pres">
      <dgm:prSet presAssocID="{904C45BB-27EF-44A9-B6CA-19E77893CB6B}" presName="aSpace2" presStyleCnt="0"/>
      <dgm:spPr/>
    </dgm:pt>
    <dgm:pt modelId="{5CEE8737-E462-4B75-97F9-C40A68277462}" type="pres">
      <dgm:prSet presAssocID="{0E707501-AC98-4E88-9519-1B4ECFA50C25}" presName="childNode" presStyleLbl="node1" presStyleIdx="3" presStyleCnt="12">
        <dgm:presLayoutVars>
          <dgm:bulletEnabled val="1"/>
        </dgm:presLayoutVars>
      </dgm:prSet>
      <dgm:spPr/>
    </dgm:pt>
    <dgm:pt modelId="{B5BC1ADF-C315-47FE-992D-9BF0DBCF62BA}" type="pres">
      <dgm:prSet presAssocID="{2CAD51DB-4F44-46BB-8690-08623997A040}" presName="aSpace" presStyleCnt="0"/>
      <dgm:spPr/>
    </dgm:pt>
    <dgm:pt modelId="{66D479C2-5BD1-4CF2-968D-72AB0ECDE2C7}" type="pres">
      <dgm:prSet presAssocID="{88694CA6-C02C-4278-B0EB-0DE0DBDB9FC1}" presName="compNode" presStyleCnt="0"/>
      <dgm:spPr/>
    </dgm:pt>
    <dgm:pt modelId="{84F5FD65-D1F0-47F4-AF60-4625BDEF84EE}" type="pres">
      <dgm:prSet presAssocID="{88694CA6-C02C-4278-B0EB-0DE0DBDB9FC1}" presName="aNode" presStyleLbl="bgShp" presStyleIdx="2" presStyleCnt="5"/>
      <dgm:spPr/>
    </dgm:pt>
    <dgm:pt modelId="{652F85DD-FB5A-478E-88DC-F74EE1479A76}" type="pres">
      <dgm:prSet presAssocID="{88694CA6-C02C-4278-B0EB-0DE0DBDB9FC1}" presName="textNode" presStyleLbl="bgShp" presStyleIdx="2" presStyleCnt="5"/>
      <dgm:spPr/>
    </dgm:pt>
    <dgm:pt modelId="{770E7C7E-5B2A-4E5A-A434-53CC4FAEAEF5}" type="pres">
      <dgm:prSet presAssocID="{88694CA6-C02C-4278-B0EB-0DE0DBDB9FC1}" presName="compChildNode" presStyleCnt="0"/>
      <dgm:spPr/>
    </dgm:pt>
    <dgm:pt modelId="{6EEEB6E6-2AB9-41C0-B84B-9C9FE5C81710}" type="pres">
      <dgm:prSet presAssocID="{88694CA6-C02C-4278-B0EB-0DE0DBDB9FC1}" presName="theInnerList" presStyleCnt="0"/>
      <dgm:spPr/>
    </dgm:pt>
    <dgm:pt modelId="{83CA9386-4819-4FA9-B123-A055CD22BC07}" type="pres">
      <dgm:prSet presAssocID="{A1B2FFAF-4C23-4D8E-AE6B-C9BF9BEF1805}" presName="childNode" presStyleLbl="node1" presStyleIdx="4" presStyleCnt="12">
        <dgm:presLayoutVars>
          <dgm:bulletEnabled val="1"/>
        </dgm:presLayoutVars>
      </dgm:prSet>
      <dgm:spPr/>
    </dgm:pt>
    <dgm:pt modelId="{3CAE3520-00CD-46D5-9D5F-FBAA6DD75C94}" type="pres">
      <dgm:prSet presAssocID="{A1B2FFAF-4C23-4D8E-AE6B-C9BF9BEF1805}" presName="aSpace2" presStyleCnt="0"/>
      <dgm:spPr/>
    </dgm:pt>
    <dgm:pt modelId="{9F4F7E48-08AC-4B8B-9F0D-38FDDF849C22}" type="pres">
      <dgm:prSet presAssocID="{EEF9B472-7264-47AA-8EAE-70A1C7F6CD0D}" presName="childNode" presStyleLbl="node1" presStyleIdx="5" presStyleCnt="12">
        <dgm:presLayoutVars>
          <dgm:bulletEnabled val="1"/>
        </dgm:presLayoutVars>
      </dgm:prSet>
      <dgm:spPr/>
    </dgm:pt>
    <dgm:pt modelId="{A2544333-A2C6-40D1-BE3A-71585AF6588A}" type="pres">
      <dgm:prSet presAssocID="{88694CA6-C02C-4278-B0EB-0DE0DBDB9FC1}" presName="aSpace" presStyleCnt="0"/>
      <dgm:spPr/>
    </dgm:pt>
    <dgm:pt modelId="{5B9CE973-86E4-41D1-A7AA-A8130D5D7A39}" type="pres">
      <dgm:prSet presAssocID="{285C1AB4-EF9E-44F6-BD6E-BE6AB4EFBA47}" presName="compNode" presStyleCnt="0"/>
      <dgm:spPr/>
    </dgm:pt>
    <dgm:pt modelId="{DE5AC9FC-9A6A-4359-8557-EEFCF546E4AC}" type="pres">
      <dgm:prSet presAssocID="{285C1AB4-EF9E-44F6-BD6E-BE6AB4EFBA47}" presName="aNode" presStyleLbl="bgShp" presStyleIdx="3" presStyleCnt="5"/>
      <dgm:spPr/>
    </dgm:pt>
    <dgm:pt modelId="{918EF9DE-AE55-4108-A1A2-4317BEF6CB15}" type="pres">
      <dgm:prSet presAssocID="{285C1AB4-EF9E-44F6-BD6E-BE6AB4EFBA47}" presName="textNode" presStyleLbl="bgShp" presStyleIdx="3" presStyleCnt="5"/>
      <dgm:spPr/>
    </dgm:pt>
    <dgm:pt modelId="{56C0B6B8-9D6D-40EB-969B-45897A48CF4B}" type="pres">
      <dgm:prSet presAssocID="{285C1AB4-EF9E-44F6-BD6E-BE6AB4EFBA47}" presName="compChildNode" presStyleCnt="0"/>
      <dgm:spPr/>
    </dgm:pt>
    <dgm:pt modelId="{F4D50011-DE25-4F4C-870C-55F12780B605}" type="pres">
      <dgm:prSet presAssocID="{285C1AB4-EF9E-44F6-BD6E-BE6AB4EFBA47}" presName="theInnerList" presStyleCnt="0"/>
      <dgm:spPr/>
    </dgm:pt>
    <dgm:pt modelId="{A39047EE-B375-41C4-80DA-D7AF4F8905EF}" type="pres">
      <dgm:prSet presAssocID="{B96BB786-0783-44FF-8E9D-3C10AD466240}" presName="childNode" presStyleLbl="node1" presStyleIdx="6" presStyleCnt="12">
        <dgm:presLayoutVars>
          <dgm:bulletEnabled val="1"/>
        </dgm:presLayoutVars>
      </dgm:prSet>
      <dgm:spPr/>
    </dgm:pt>
    <dgm:pt modelId="{BBC50D76-FE03-4F3C-A640-898F3A6B0A0D}" type="pres">
      <dgm:prSet presAssocID="{B96BB786-0783-44FF-8E9D-3C10AD466240}" presName="aSpace2" presStyleCnt="0"/>
      <dgm:spPr/>
    </dgm:pt>
    <dgm:pt modelId="{EF55358E-11C0-4DA1-B657-427A812AE370}" type="pres">
      <dgm:prSet presAssocID="{9297FCFD-02DF-4650-92B1-FA8353B8543F}" presName="childNode" presStyleLbl="node1" presStyleIdx="7" presStyleCnt="12">
        <dgm:presLayoutVars>
          <dgm:bulletEnabled val="1"/>
        </dgm:presLayoutVars>
      </dgm:prSet>
      <dgm:spPr/>
    </dgm:pt>
    <dgm:pt modelId="{077D7469-EE10-4123-9D1F-5D8A4B370874}" type="pres">
      <dgm:prSet presAssocID="{285C1AB4-EF9E-44F6-BD6E-BE6AB4EFBA47}" presName="aSpace" presStyleCnt="0"/>
      <dgm:spPr/>
    </dgm:pt>
    <dgm:pt modelId="{86326572-A031-4B48-A8AE-4203035B9AE1}" type="pres">
      <dgm:prSet presAssocID="{38713066-6CC1-4DDD-A57B-387F350A3929}" presName="compNode" presStyleCnt="0"/>
      <dgm:spPr/>
    </dgm:pt>
    <dgm:pt modelId="{06A2F328-E5C4-45FC-B6A0-9E205BE47485}" type="pres">
      <dgm:prSet presAssocID="{38713066-6CC1-4DDD-A57B-387F350A3929}" presName="aNode" presStyleLbl="bgShp" presStyleIdx="4" presStyleCnt="5"/>
      <dgm:spPr/>
    </dgm:pt>
    <dgm:pt modelId="{C3DFBF36-78D1-40CB-9127-FC2C4114AB76}" type="pres">
      <dgm:prSet presAssocID="{38713066-6CC1-4DDD-A57B-387F350A3929}" presName="textNode" presStyleLbl="bgShp" presStyleIdx="4" presStyleCnt="5"/>
      <dgm:spPr/>
    </dgm:pt>
    <dgm:pt modelId="{CF82E4A1-387A-4D23-9E65-F28E1540528B}" type="pres">
      <dgm:prSet presAssocID="{38713066-6CC1-4DDD-A57B-387F350A3929}" presName="compChildNode" presStyleCnt="0"/>
      <dgm:spPr/>
    </dgm:pt>
    <dgm:pt modelId="{EC113EED-2C37-4B29-BF7E-371AE3441DFA}" type="pres">
      <dgm:prSet presAssocID="{38713066-6CC1-4DDD-A57B-387F350A3929}" presName="theInnerList" presStyleCnt="0"/>
      <dgm:spPr/>
    </dgm:pt>
    <dgm:pt modelId="{A2624A61-0961-474D-9D70-D522AAE14E6F}" type="pres">
      <dgm:prSet presAssocID="{BD7C3A88-90A3-4B07-8FF7-A4EAE0B2D90C}" presName="childNode" presStyleLbl="node1" presStyleIdx="8" presStyleCnt="12">
        <dgm:presLayoutVars>
          <dgm:bulletEnabled val="1"/>
        </dgm:presLayoutVars>
      </dgm:prSet>
      <dgm:spPr/>
    </dgm:pt>
    <dgm:pt modelId="{8BBB26DD-4AF9-4E19-BA8D-F1C22178194A}" type="pres">
      <dgm:prSet presAssocID="{BD7C3A88-90A3-4B07-8FF7-A4EAE0B2D90C}" presName="aSpace2" presStyleCnt="0"/>
      <dgm:spPr/>
    </dgm:pt>
    <dgm:pt modelId="{004837D1-AFE6-4D5A-9E49-C3EFBE8CDF18}" type="pres">
      <dgm:prSet presAssocID="{21B28AF8-4B21-44BA-A9C5-7D0EB7D78DB5}" presName="childNode" presStyleLbl="node1" presStyleIdx="9" presStyleCnt="12">
        <dgm:presLayoutVars>
          <dgm:bulletEnabled val="1"/>
        </dgm:presLayoutVars>
      </dgm:prSet>
      <dgm:spPr/>
    </dgm:pt>
    <dgm:pt modelId="{B99CCA98-ACEB-43D7-9015-9305AF117CA5}" type="pres">
      <dgm:prSet presAssocID="{21B28AF8-4B21-44BA-A9C5-7D0EB7D78DB5}" presName="aSpace2" presStyleCnt="0"/>
      <dgm:spPr/>
    </dgm:pt>
    <dgm:pt modelId="{AA2781C2-7B92-47CB-911F-4DC98D58C1B8}" type="pres">
      <dgm:prSet presAssocID="{D3605521-CE54-4BCA-921E-E912EEC4D5EB}" presName="childNode" presStyleLbl="node1" presStyleIdx="10" presStyleCnt="12">
        <dgm:presLayoutVars>
          <dgm:bulletEnabled val="1"/>
        </dgm:presLayoutVars>
      </dgm:prSet>
      <dgm:spPr/>
    </dgm:pt>
    <dgm:pt modelId="{149C95B2-17F6-45B2-994D-C82DE5F325B6}" type="pres">
      <dgm:prSet presAssocID="{D3605521-CE54-4BCA-921E-E912EEC4D5EB}" presName="aSpace2" presStyleCnt="0"/>
      <dgm:spPr/>
    </dgm:pt>
    <dgm:pt modelId="{942AE730-0C7B-4711-9354-D2C141FD167B}" type="pres">
      <dgm:prSet presAssocID="{582AD6FC-D188-4A7D-8A4B-990C6FEC301B}" presName="childNode" presStyleLbl="node1" presStyleIdx="11" presStyleCnt="12">
        <dgm:presLayoutVars>
          <dgm:bulletEnabled val="1"/>
        </dgm:presLayoutVars>
      </dgm:prSet>
      <dgm:spPr/>
    </dgm:pt>
  </dgm:ptLst>
  <dgm:cxnLst>
    <dgm:cxn modelId="{9C0BCA01-AA68-4765-BB8B-A667A0D7ECE2}" srcId="{58CD4DEB-8095-493E-AE66-249F89347998}" destId="{68171C32-B3CC-4A9C-BA84-F733882D6589}" srcOrd="0" destOrd="0" parTransId="{DE9E0AB1-2D84-464A-992F-FBD1B4E6E737}" sibTransId="{F54CEBD0-97D7-4013-94DF-43B2849A59AB}"/>
    <dgm:cxn modelId="{1EA0C80B-DA5C-4D94-BE84-8EC8A170E2E9}" srcId="{38713066-6CC1-4DDD-A57B-387F350A3929}" destId="{D3605521-CE54-4BCA-921E-E912EEC4D5EB}" srcOrd="2" destOrd="0" parTransId="{74FB55FA-5B57-455A-9F79-78B51C0F490F}" sibTransId="{E8602E2B-A2AC-48ED-9B3B-0D2017309912}"/>
    <dgm:cxn modelId="{4E728B0F-CEBE-41B8-B1B8-71D438EF1FC4}" type="presOf" srcId="{2CAD51DB-4F44-46BB-8690-08623997A040}" destId="{3D1DE7E8-F98E-44C6-A9F9-AD531F841A47}" srcOrd="1" destOrd="0" presId="urn:microsoft.com/office/officeart/2005/8/layout/lProcess2"/>
    <dgm:cxn modelId="{0D3F4019-B1F2-4A9A-BA63-E62CAF54BB83}" type="presOf" srcId="{A1B2FFAF-4C23-4D8E-AE6B-C9BF9BEF1805}" destId="{83CA9386-4819-4FA9-B123-A055CD22BC07}" srcOrd="0" destOrd="0" presId="urn:microsoft.com/office/officeart/2005/8/layout/lProcess2"/>
    <dgm:cxn modelId="{CF51D324-671E-4277-ADDC-32A4581C74BE}" type="presOf" srcId="{BD7C3A88-90A3-4B07-8FF7-A4EAE0B2D90C}" destId="{A2624A61-0961-474D-9D70-D522AAE14E6F}" srcOrd="0" destOrd="0" presId="urn:microsoft.com/office/officeart/2005/8/layout/lProcess2"/>
    <dgm:cxn modelId="{F8DC9F27-A208-4B4B-93DA-7C479A8E8484}" type="presOf" srcId="{88694CA6-C02C-4278-B0EB-0DE0DBDB9FC1}" destId="{652F85DD-FB5A-478E-88DC-F74EE1479A76}" srcOrd="1" destOrd="0" presId="urn:microsoft.com/office/officeart/2005/8/layout/lProcess2"/>
    <dgm:cxn modelId="{C18BC82E-DC04-4F27-B6D1-8F65480051BA}" type="presOf" srcId="{58CD4DEB-8095-493E-AE66-249F89347998}" destId="{7E5C09C5-36CE-4346-BBCB-22FA1A6FE989}" srcOrd="1" destOrd="0" presId="urn:microsoft.com/office/officeart/2005/8/layout/lProcess2"/>
    <dgm:cxn modelId="{851DCD2E-8391-4E5F-8627-7335EF0BDE6B}" srcId="{936549B4-70D3-4B97-9D97-B559E0CBAFF3}" destId="{2CAD51DB-4F44-46BB-8690-08623997A040}" srcOrd="1" destOrd="0" parTransId="{7971CF1F-3655-4E0B-A48B-EBE4AE9A98F6}" sibTransId="{0B5C22A4-D523-4965-8A87-0A86D0045CB8}"/>
    <dgm:cxn modelId="{0106B338-5C7B-4088-B93B-A74D94DB6D44}" type="presOf" srcId="{68171C32-B3CC-4A9C-BA84-F733882D6589}" destId="{F5BD7ED1-6388-4E2D-B1B7-FC72302CA805}" srcOrd="0" destOrd="0" presId="urn:microsoft.com/office/officeart/2005/8/layout/lProcess2"/>
    <dgm:cxn modelId="{423EBC5C-9171-4DE5-A8B6-6AE055211CF3}" type="presOf" srcId="{582AD6FC-D188-4A7D-8A4B-990C6FEC301B}" destId="{942AE730-0C7B-4711-9354-D2C141FD167B}" srcOrd="0" destOrd="0" presId="urn:microsoft.com/office/officeart/2005/8/layout/lProcess2"/>
    <dgm:cxn modelId="{15C6D241-FE7A-4E47-B3FA-BCAC79DF6923}" type="presOf" srcId="{58CD4DEB-8095-493E-AE66-249F89347998}" destId="{C1B76216-0697-47B7-B78D-A436D14DE092}" srcOrd="0" destOrd="0" presId="urn:microsoft.com/office/officeart/2005/8/layout/lProcess2"/>
    <dgm:cxn modelId="{3D79A946-32C1-4131-9E17-6116F28A4C56}" type="presOf" srcId="{21B28AF8-4B21-44BA-A9C5-7D0EB7D78DB5}" destId="{004837D1-AFE6-4D5A-9E49-C3EFBE8CDF18}" srcOrd="0" destOrd="0" presId="urn:microsoft.com/office/officeart/2005/8/layout/lProcess2"/>
    <dgm:cxn modelId="{3632AC48-B52A-44B8-953D-1C2610EE572E}" srcId="{936549B4-70D3-4B97-9D97-B559E0CBAFF3}" destId="{58CD4DEB-8095-493E-AE66-249F89347998}" srcOrd="0" destOrd="0" parTransId="{C72C94FE-32B0-44F2-B03E-012D12D51B51}" sibTransId="{C57D739E-9566-4B90-8070-26AD1FAF70C8}"/>
    <dgm:cxn modelId="{3E3B8349-BEB2-48A5-BA09-9DCB9E7111C1}" srcId="{88694CA6-C02C-4278-B0EB-0DE0DBDB9FC1}" destId="{EEF9B472-7264-47AA-8EAE-70A1C7F6CD0D}" srcOrd="1" destOrd="0" parTransId="{24E7178A-5E2D-4D6A-A4F5-DB6FC827D295}" sibTransId="{778D702C-5B02-4FAC-892C-BA84E6758420}"/>
    <dgm:cxn modelId="{E19F994C-D876-477C-8405-DC67735948B9}" type="presOf" srcId="{285C1AB4-EF9E-44F6-BD6E-BE6AB4EFBA47}" destId="{DE5AC9FC-9A6A-4359-8557-EEFCF546E4AC}" srcOrd="0" destOrd="0" presId="urn:microsoft.com/office/officeart/2005/8/layout/lProcess2"/>
    <dgm:cxn modelId="{86387F71-9698-42E6-982E-2D25E73F946E}" type="presOf" srcId="{38713066-6CC1-4DDD-A57B-387F350A3929}" destId="{06A2F328-E5C4-45FC-B6A0-9E205BE47485}" srcOrd="0" destOrd="0" presId="urn:microsoft.com/office/officeart/2005/8/layout/lProcess2"/>
    <dgm:cxn modelId="{D696EC52-FB69-4EF1-9440-F1B786A5CADA}" type="presOf" srcId="{38713066-6CC1-4DDD-A57B-387F350A3929}" destId="{C3DFBF36-78D1-40CB-9127-FC2C4114AB76}" srcOrd="1" destOrd="0" presId="urn:microsoft.com/office/officeart/2005/8/layout/lProcess2"/>
    <dgm:cxn modelId="{334B2959-6AB0-4483-A4D1-77C95A0C81EF}" type="presOf" srcId="{D3605521-CE54-4BCA-921E-E912EEC4D5EB}" destId="{AA2781C2-7B92-47CB-911F-4DC98D58C1B8}" srcOrd="0" destOrd="0" presId="urn:microsoft.com/office/officeart/2005/8/layout/lProcess2"/>
    <dgm:cxn modelId="{F6C3BB84-7F08-4475-9652-651E8C239F13}" srcId="{38713066-6CC1-4DDD-A57B-387F350A3929}" destId="{21B28AF8-4B21-44BA-A9C5-7D0EB7D78DB5}" srcOrd="1" destOrd="0" parTransId="{F227E449-12AC-4503-8EFA-8512547BF786}" sibTransId="{53EA0D6D-0F37-49B3-85BA-96F459475C78}"/>
    <dgm:cxn modelId="{01291D8B-3382-43A1-BFB4-4275DBB9324D}" srcId="{936549B4-70D3-4B97-9D97-B559E0CBAFF3}" destId="{38713066-6CC1-4DDD-A57B-387F350A3929}" srcOrd="4" destOrd="0" parTransId="{B570E51A-384B-4F6F-A179-2150C012C20E}" sibTransId="{AB83A72F-08AD-4E4C-AD5B-7CC2E0EABF1D}"/>
    <dgm:cxn modelId="{86762199-1117-4AEF-9BAE-1572E212FE99}" type="presOf" srcId="{EEF9B472-7264-47AA-8EAE-70A1C7F6CD0D}" destId="{9F4F7E48-08AC-4B8B-9F0D-38FDDF849C22}" srcOrd="0" destOrd="0" presId="urn:microsoft.com/office/officeart/2005/8/layout/lProcess2"/>
    <dgm:cxn modelId="{74CD209C-E487-42E5-9E58-E841091ACB33}" srcId="{936549B4-70D3-4B97-9D97-B559E0CBAFF3}" destId="{88694CA6-C02C-4278-B0EB-0DE0DBDB9FC1}" srcOrd="2" destOrd="0" parTransId="{1D84957E-E5BA-4090-B978-5FC47E70ACE7}" sibTransId="{146ACD5A-4D90-4043-9957-771FA5CCF6EB}"/>
    <dgm:cxn modelId="{E7DDBDA3-D428-4874-88FF-2422AFF36582}" type="presOf" srcId="{9297FCFD-02DF-4650-92B1-FA8353B8543F}" destId="{EF55358E-11C0-4DA1-B657-427A812AE370}" srcOrd="0" destOrd="0" presId="urn:microsoft.com/office/officeart/2005/8/layout/lProcess2"/>
    <dgm:cxn modelId="{0AC079A4-B79C-458B-B36C-4DCAA9C3D8E4}" type="presOf" srcId="{904C45BB-27EF-44A9-B6CA-19E77893CB6B}" destId="{79C2BE71-E35C-450B-87F9-24FCA1806B92}" srcOrd="0" destOrd="0" presId="urn:microsoft.com/office/officeart/2005/8/layout/lProcess2"/>
    <dgm:cxn modelId="{F22AFDB3-C6CA-4982-AA56-7D55A1718231}" srcId="{38713066-6CC1-4DDD-A57B-387F350A3929}" destId="{BD7C3A88-90A3-4B07-8FF7-A4EAE0B2D90C}" srcOrd="0" destOrd="0" parTransId="{D72FEE48-2C1C-4CBD-BF01-4A57AE76F545}" sibTransId="{26118273-2C23-4A22-B093-A6B82F60ABFA}"/>
    <dgm:cxn modelId="{39068EB6-458B-465B-B6D0-81D94B9008BC}" srcId="{88694CA6-C02C-4278-B0EB-0DE0DBDB9FC1}" destId="{A1B2FFAF-4C23-4D8E-AE6B-C9BF9BEF1805}" srcOrd="0" destOrd="0" parTransId="{F936D69C-A7D2-41E0-8E53-03D9FFA30A78}" sibTransId="{0FFE997A-A77E-401B-A2B8-4AF0B5664DF5}"/>
    <dgm:cxn modelId="{961F6BBE-B162-45D5-AB57-B1B603FF442C}" srcId="{58CD4DEB-8095-493E-AE66-249F89347998}" destId="{95D4962D-15EA-4CC6-AB75-2E7CF8EE52AF}" srcOrd="1" destOrd="0" parTransId="{FEDCA6CE-B476-44FE-AFB4-BA04DB48D777}" sibTransId="{1CD2C3E6-3AEC-40CE-9D5C-91624D7E8EA4}"/>
    <dgm:cxn modelId="{9FD58EC3-189F-461C-BC66-CF2D070CE89A}" type="presOf" srcId="{285C1AB4-EF9E-44F6-BD6E-BE6AB4EFBA47}" destId="{918EF9DE-AE55-4108-A1A2-4317BEF6CB15}" srcOrd="1" destOrd="0" presId="urn:microsoft.com/office/officeart/2005/8/layout/lProcess2"/>
    <dgm:cxn modelId="{DF767DCA-3745-4049-A771-1540A012E0AB}" srcId="{285C1AB4-EF9E-44F6-BD6E-BE6AB4EFBA47}" destId="{B96BB786-0783-44FF-8E9D-3C10AD466240}" srcOrd="0" destOrd="0" parTransId="{BB3CD67B-A9EA-4349-A752-BEDB1F699D00}" sibTransId="{8B48CD29-2534-441A-8EDC-CFCDB20D0CC7}"/>
    <dgm:cxn modelId="{83AB18CF-06D0-4E60-8417-5C8225CB0BDB}" type="presOf" srcId="{936549B4-70D3-4B97-9D97-B559E0CBAFF3}" destId="{B40C3F5A-2B80-4F33-9677-F7DBECE7D1DA}" srcOrd="0" destOrd="0" presId="urn:microsoft.com/office/officeart/2005/8/layout/lProcess2"/>
    <dgm:cxn modelId="{B03EBFD0-5988-4B66-A36E-11F299330272}" type="presOf" srcId="{95D4962D-15EA-4CC6-AB75-2E7CF8EE52AF}" destId="{12FC8DBA-26DF-4F38-AE94-413F52B17CA7}" srcOrd="0" destOrd="0" presId="urn:microsoft.com/office/officeart/2005/8/layout/lProcess2"/>
    <dgm:cxn modelId="{05B8D1D3-8183-4145-85DC-651434ECCDDA}" srcId="{2CAD51DB-4F44-46BB-8690-08623997A040}" destId="{904C45BB-27EF-44A9-B6CA-19E77893CB6B}" srcOrd="0" destOrd="0" parTransId="{5CBA1366-1759-4CB2-A905-FDD46BCD67AC}" sibTransId="{4D0C4CBE-406E-47A0-9CC9-74038A327E9B}"/>
    <dgm:cxn modelId="{74DA01D8-C6D8-4230-A999-258DC1E65DC9}" type="presOf" srcId="{B96BB786-0783-44FF-8E9D-3C10AD466240}" destId="{A39047EE-B375-41C4-80DA-D7AF4F8905EF}" srcOrd="0" destOrd="0" presId="urn:microsoft.com/office/officeart/2005/8/layout/lProcess2"/>
    <dgm:cxn modelId="{0708CADA-4D3F-4DEA-8B2B-F14A7AF0137D}" type="presOf" srcId="{0E707501-AC98-4E88-9519-1B4ECFA50C25}" destId="{5CEE8737-E462-4B75-97F9-C40A68277462}" srcOrd="0" destOrd="0" presId="urn:microsoft.com/office/officeart/2005/8/layout/lProcess2"/>
    <dgm:cxn modelId="{4147DEDF-5830-452A-A53A-A0D1F4D7144B}" srcId="{936549B4-70D3-4B97-9D97-B559E0CBAFF3}" destId="{285C1AB4-EF9E-44F6-BD6E-BE6AB4EFBA47}" srcOrd="3" destOrd="0" parTransId="{30422782-12DD-448F-9550-19F7C58125B2}" sibTransId="{3AB8C5E9-6C84-4A46-933E-B755CA2DE872}"/>
    <dgm:cxn modelId="{B98788E0-E0A7-45FB-B284-93C331DAD0AC}" srcId="{38713066-6CC1-4DDD-A57B-387F350A3929}" destId="{582AD6FC-D188-4A7D-8A4B-990C6FEC301B}" srcOrd="3" destOrd="0" parTransId="{BD73AA56-5B1D-4474-B0AD-2EDA8638AEC5}" sibTransId="{02633B79-B51F-4166-886E-6D1200520700}"/>
    <dgm:cxn modelId="{DC4553E5-E48D-411D-9AFA-A7C0F81E3D09}" srcId="{285C1AB4-EF9E-44F6-BD6E-BE6AB4EFBA47}" destId="{9297FCFD-02DF-4650-92B1-FA8353B8543F}" srcOrd="1" destOrd="0" parTransId="{A83ACF43-923B-4DEA-970C-E9404886BAEF}" sibTransId="{0F8817A5-E3F7-469F-917B-46CE39777223}"/>
    <dgm:cxn modelId="{C781DFE7-BBE1-4B9E-94AF-2E7194792F08}" type="presOf" srcId="{88694CA6-C02C-4278-B0EB-0DE0DBDB9FC1}" destId="{84F5FD65-D1F0-47F4-AF60-4625BDEF84EE}" srcOrd="0" destOrd="0" presId="urn:microsoft.com/office/officeart/2005/8/layout/lProcess2"/>
    <dgm:cxn modelId="{16AA07F7-E9DF-4CB6-8A52-BA6A8E579C9D}" srcId="{2CAD51DB-4F44-46BB-8690-08623997A040}" destId="{0E707501-AC98-4E88-9519-1B4ECFA50C25}" srcOrd="1" destOrd="0" parTransId="{C370828E-4E37-4BEB-9A9B-8C33E81D06B8}" sibTransId="{F95E5923-6946-4C48-8DFD-E5CBD9F7592E}"/>
    <dgm:cxn modelId="{3FB5AAF9-B87C-41EC-A67B-7213DD916712}" type="presOf" srcId="{2CAD51DB-4F44-46BB-8690-08623997A040}" destId="{50DEBD93-C962-4832-A1C2-136CD987CB59}" srcOrd="0" destOrd="0" presId="urn:microsoft.com/office/officeart/2005/8/layout/lProcess2"/>
    <dgm:cxn modelId="{3986A92F-94D7-4631-AAA2-DA08181BDAFB}" type="presParOf" srcId="{B40C3F5A-2B80-4F33-9677-F7DBECE7D1DA}" destId="{7AC77F9B-8742-476C-A9F0-E701D313C098}" srcOrd="0" destOrd="0" presId="urn:microsoft.com/office/officeart/2005/8/layout/lProcess2"/>
    <dgm:cxn modelId="{6AF7C481-733D-4C9B-9905-13C1474201DD}" type="presParOf" srcId="{7AC77F9B-8742-476C-A9F0-E701D313C098}" destId="{C1B76216-0697-47B7-B78D-A436D14DE092}" srcOrd="0" destOrd="0" presId="urn:microsoft.com/office/officeart/2005/8/layout/lProcess2"/>
    <dgm:cxn modelId="{00849161-31B2-44F0-96E1-A0C5B7C80F71}" type="presParOf" srcId="{7AC77F9B-8742-476C-A9F0-E701D313C098}" destId="{7E5C09C5-36CE-4346-BBCB-22FA1A6FE989}" srcOrd="1" destOrd="0" presId="urn:microsoft.com/office/officeart/2005/8/layout/lProcess2"/>
    <dgm:cxn modelId="{7A63160D-FE1B-487C-BED7-6256C7367BD3}" type="presParOf" srcId="{7AC77F9B-8742-476C-A9F0-E701D313C098}" destId="{58AECCD2-92D1-4F02-BC72-7910B940AB8B}" srcOrd="2" destOrd="0" presId="urn:microsoft.com/office/officeart/2005/8/layout/lProcess2"/>
    <dgm:cxn modelId="{25BF5D8D-C2AB-456A-BD1B-5A6404F3ED42}" type="presParOf" srcId="{58AECCD2-92D1-4F02-BC72-7910B940AB8B}" destId="{2D2CFAE1-B6B2-4B6B-BCF0-8DCA58116979}" srcOrd="0" destOrd="0" presId="urn:microsoft.com/office/officeart/2005/8/layout/lProcess2"/>
    <dgm:cxn modelId="{442CC266-A93B-4BB7-999B-B04D6FA61FBF}" type="presParOf" srcId="{2D2CFAE1-B6B2-4B6B-BCF0-8DCA58116979}" destId="{F5BD7ED1-6388-4E2D-B1B7-FC72302CA805}" srcOrd="0" destOrd="0" presId="urn:microsoft.com/office/officeart/2005/8/layout/lProcess2"/>
    <dgm:cxn modelId="{869B2B38-C8D8-45CA-9B0F-CCC13E5D39EE}" type="presParOf" srcId="{2D2CFAE1-B6B2-4B6B-BCF0-8DCA58116979}" destId="{A4FE3B94-C18C-403F-854E-A1B374BC5552}" srcOrd="1" destOrd="0" presId="urn:microsoft.com/office/officeart/2005/8/layout/lProcess2"/>
    <dgm:cxn modelId="{C71D143D-3FFD-4ADE-B6C5-BE12D7EFB8F9}" type="presParOf" srcId="{2D2CFAE1-B6B2-4B6B-BCF0-8DCA58116979}" destId="{12FC8DBA-26DF-4F38-AE94-413F52B17CA7}" srcOrd="2" destOrd="0" presId="urn:microsoft.com/office/officeart/2005/8/layout/lProcess2"/>
    <dgm:cxn modelId="{418C779A-D1B3-4CC2-B6B1-D0B7C5226358}" type="presParOf" srcId="{B40C3F5A-2B80-4F33-9677-F7DBECE7D1DA}" destId="{E95ACBD7-33A3-4724-AE88-FE48222F0E26}" srcOrd="1" destOrd="0" presId="urn:microsoft.com/office/officeart/2005/8/layout/lProcess2"/>
    <dgm:cxn modelId="{9BAB264C-9551-4955-8566-7D0DE3ACDAD0}" type="presParOf" srcId="{B40C3F5A-2B80-4F33-9677-F7DBECE7D1DA}" destId="{032FFC52-2081-488A-BE74-52B4DB722178}" srcOrd="2" destOrd="0" presId="urn:microsoft.com/office/officeart/2005/8/layout/lProcess2"/>
    <dgm:cxn modelId="{05619DD4-BC09-48F4-B3AF-517EA789E4BD}" type="presParOf" srcId="{032FFC52-2081-488A-BE74-52B4DB722178}" destId="{50DEBD93-C962-4832-A1C2-136CD987CB59}" srcOrd="0" destOrd="0" presId="urn:microsoft.com/office/officeart/2005/8/layout/lProcess2"/>
    <dgm:cxn modelId="{44240AC6-7174-4DEE-B972-C5DD3B957BAB}" type="presParOf" srcId="{032FFC52-2081-488A-BE74-52B4DB722178}" destId="{3D1DE7E8-F98E-44C6-A9F9-AD531F841A47}" srcOrd="1" destOrd="0" presId="urn:microsoft.com/office/officeart/2005/8/layout/lProcess2"/>
    <dgm:cxn modelId="{7151ED46-F94F-45E4-98FE-B7EFB3C59C41}" type="presParOf" srcId="{032FFC52-2081-488A-BE74-52B4DB722178}" destId="{8DF9D572-7A79-4ECE-A15A-A892C81D0B6D}" srcOrd="2" destOrd="0" presId="urn:microsoft.com/office/officeart/2005/8/layout/lProcess2"/>
    <dgm:cxn modelId="{27326449-36D2-48B1-A66C-14680BB890A1}" type="presParOf" srcId="{8DF9D572-7A79-4ECE-A15A-A892C81D0B6D}" destId="{C2A965E4-9860-4872-8E32-1840BA581302}" srcOrd="0" destOrd="0" presId="urn:microsoft.com/office/officeart/2005/8/layout/lProcess2"/>
    <dgm:cxn modelId="{1FF988CE-75A9-41E4-9C10-51E1121ED3D6}" type="presParOf" srcId="{C2A965E4-9860-4872-8E32-1840BA581302}" destId="{79C2BE71-E35C-450B-87F9-24FCA1806B92}" srcOrd="0" destOrd="0" presId="urn:microsoft.com/office/officeart/2005/8/layout/lProcess2"/>
    <dgm:cxn modelId="{F9143523-00E7-490A-9E47-F8F47B09E82E}" type="presParOf" srcId="{C2A965E4-9860-4872-8E32-1840BA581302}" destId="{87A6564D-A0D2-4699-A5F9-1D7AB50F3376}" srcOrd="1" destOrd="0" presId="urn:microsoft.com/office/officeart/2005/8/layout/lProcess2"/>
    <dgm:cxn modelId="{1F5A5DB4-642A-4BA5-A9B2-DF07000F01D7}" type="presParOf" srcId="{C2A965E4-9860-4872-8E32-1840BA581302}" destId="{5CEE8737-E462-4B75-97F9-C40A68277462}" srcOrd="2" destOrd="0" presId="urn:microsoft.com/office/officeart/2005/8/layout/lProcess2"/>
    <dgm:cxn modelId="{9094B819-8AC7-40CC-ADB6-572C3FF339C8}" type="presParOf" srcId="{B40C3F5A-2B80-4F33-9677-F7DBECE7D1DA}" destId="{B5BC1ADF-C315-47FE-992D-9BF0DBCF62BA}" srcOrd="3" destOrd="0" presId="urn:microsoft.com/office/officeart/2005/8/layout/lProcess2"/>
    <dgm:cxn modelId="{50E5F8E6-2EA2-465D-A173-6A8EC4B0720D}" type="presParOf" srcId="{B40C3F5A-2B80-4F33-9677-F7DBECE7D1DA}" destId="{66D479C2-5BD1-4CF2-968D-72AB0ECDE2C7}" srcOrd="4" destOrd="0" presId="urn:microsoft.com/office/officeart/2005/8/layout/lProcess2"/>
    <dgm:cxn modelId="{CABD1CBC-2129-4760-A3F7-FEA733C2C3E4}" type="presParOf" srcId="{66D479C2-5BD1-4CF2-968D-72AB0ECDE2C7}" destId="{84F5FD65-D1F0-47F4-AF60-4625BDEF84EE}" srcOrd="0" destOrd="0" presId="urn:microsoft.com/office/officeart/2005/8/layout/lProcess2"/>
    <dgm:cxn modelId="{5C8DFC57-78FC-4CAC-9B70-5D467BD7C32D}" type="presParOf" srcId="{66D479C2-5BD1-4CF2-968D-72AB0ECDE2C7}" destId="{652F85DD-FB5A-478E-88DC-F74EE1479A76}" srcOrd="1" destOrd="0" presId="urn:microsoft.com/office/officeart/2005/8/layout/lProcess2"/>
    <dgm:cxn modelId="{3F89BABF-373F-40AF-8FF4-7925034ACD01}" type="presParOf" srcId="{66D479C2-5BD1-4CF2-968D-72AB0ECDE2C7}" destId="{770E7C7E-5B2A-4E5A-A434-53CC4FAEAEF5}" srcOrd="2" destOrd="0" presId="urn:microsoft.com/office/officeart/2005/8/layout/lProcess2"/>
    <dgm:cxn modelId="{A6255184-DE14-4372-B4EA-B2F8D0A00421}" type="presParOf" srcId="{770E7C7E-5B2A-4E5A-A434-53CC4FAEAEF5}" destId="{6EEEB6E6-2AB9-41C0-B84B-9C9FE5C81710}" srcOrd="0" destOrd="0" presId="urn:microsoft.com/office/officeart/2005/8/layout/lProcess2"/>
    <dgm:cxn modelId="{7B383C99-6913-4ADB-8EF7-771418BA91A2}" type="presParOf" srcId="{6EEEB6E6-2AB9-41C0-B84B-9C9FE5C81710}" destId="{83CA9386-4819-4FA9-B123-A055CD22BC07}" srcOrd="0" destOrd="0" presId="urn:microsoft.com/office/officeart/2005/8/layout/lProcess2"/>
    <dgm:cxn modelId="{6D83F8AE-B2FA-44B9-AC0A-B4929BD8AB00}" type="presParOf" srcId="{6EEEB6E6-2AB9-41C0-B84B-9C9FE5C81710}" destId="{3CAE3520-00CD-46D5-9D5F-FBAA6DD75C94}" srcOrd="1" destOrd="0" presId="urn:microsoft.com/office/officeart/2005/8/layout/lProcess2"/>
    <dgm:cxn modelId="{561259BB-B553-4EBB-A522-A715C17DDE0C}" type="presParOf" srcId="{6EEEB6E6-2AB9-41C0-B84B-9C9FE5C81710}" destId="{9F4F7E48-08AC-4B8B-9F0D-38FDDF849C22}" srcOrd="2" destOrd="0" presId="urn:microsoft.com/office/officeart/2005/8/layout/lProcess2"/>
    <dgm:cxn modelId="{0DB1EFD9-8F46-4833-8C64-A1DEE06F24AC}" type="presParOf" srcId="{B40C3F5A-2B80-4F33-9677-F7DBECE7D1DA}" destId="{A2544333-A2C6-40D1-BE3A-71585AF6588A}" srcOrd="5" destOrd="0" presId="urn:microsoft.com/office/officeart/2005/8/layout/lProcess2"/>
    <dgm:cxn modelId="{D866B2B2-8969-4977-9314-0328844BA534}" type="presParOf" srcId="{B40C3F5A-2B80-4F33-9677-F7DBECE7D1DA}" destId="{5B9CE973-86E4-41D1-A7AA-A8130D5D7A39}" srcOrd="6" destOrd="0" presId="urn:microsoft.com/office/officeart/2005/8/layout/lProcess2"/>
    <dgm:cxn modelId="{ECCEC456-EDDB-49A0-8CF1-60FE7FFB440D}" type="presParOf" srcId="{5B9CE973-86E4-41D1-A7AA-A8130D5D7A39}" destId="{DE5AC9FC-9A6A-4359-8557-EEFCF546E4AC}" srcOrd="0" destOrd="0" presId="urn:microsoft.com/office/officeart/2005/8/layout/lProcess2"/>
    <dgm:cxn modelId="{D2B96DA7-E792-4732-8DAD-5FB8CBCC4AB0}" type="presParOf" srcId="{5B9CE973-86E4-41D1-A7AA-A8130D5D7A39}" destId="{918EF9DE-AE55-4108-A1A2-4317BEF6CB15}" srcOrd="1" destOrd="0" presId="urn:microsoft.com/office/officeart/2005/8/layout/lProcess2"/>
    <dgm:cxn modelId="{649B8C8B-9790-47FD-88F8-7997582304F2}" type="presParOf" srcId="{5B9CE973-86E4-41D1-A7AA-A8130D5D7A39}" destId="{56C0B6B8-9D6D-40EB-969B-45897A48CF4B}" srcOrd="2" destOrd="0" presId="urn:microsoft.com/office/officeart/2005/8/layout/lProcess2"/>
    <dgm:cxn modelId="{56E04E2A-9DB8-4594-9962-E8F9AE6A7D7E}" type="presParOf" srcId="{56C0B6B8-9D6D-40EB-969B-45897A48CF4B}" destId="{F4D50011-DE25-4F4C-870C-55F12780B605}" srcOrd="0" destOrd="0" presId="urn:microsoft.com/office/officeart/2005/8/layout/lProcess2"/>
    <dgm:cxn modelId="{683FB11F-6B46-45DC-8E71-3C035297B654}" type="presParOf" srcId="{F4D50011-DE25-4F4C-870C-55F12780B605}" destId="{A39047EE-B375-41C4-80DA-D7AF4F8905EF}" srcOrd="0" destOrd="0" presId="urn:microsoft.com/office/officeart/2005/8/layout/lProcess2"/>
    <dgm:cxn modelId="{957A7FEA-1343-484B-8926-A80491B50067}" type="presParOf" srcId="{F4D50011-DE25-4F4C-870C-55F12780B605}" destId="{BBC50D76-FE03-4F3C-A640-898F3A6B0A0D}" srcOrd="1" destOrd="0" presId="urn:microsoft.com/office/officeart/2005/8/layout/lProcess2"/>
    <dgm:cxn modelId="{70587C4C-3213-4887-9E8B-3AAFAD643F71}" type="presParOf" srcId="{F4D50011-DE25-4F4C-870C-55F12780B605}" destId="{EF55358E-11C0-4DA1-B657-427A812AE370}" srcOrd="2" destOrd="0" presId="urn:microsoft.com/office/officeart/2005/8/layout/lProcess2"/>
    <dgm:cxn modelId="{65B95469-DF14-4C84-A56F-8ECFCE4C3244}" type="presParOf" srcId="{B40C3F5A-2B80-4F33-9677-F7DBECE7D1DA}" destId="{077D7469-EE10-4123-9D1F-5D8A4B370874}" srcOrd="7" destOrd="0" presId="urn:microsoft.com/office/officeart/2005/8/layout/lProcess2"/>
    <dgm:cxn modelId="{11A8AB34-47B6-48AA-94F6-AF127690F3BD}" type="presParOf" srcId="{B40C3F5A-2B80-4F33-9677-F7DBECE7D1DA}" destId="{86326572-A031-4B48-A8AE-4203035B9AE1}" srcOrd="8" destOrd="0" presId="urn:microsoft.com/office/officeart/2005/8/layout/lProcess2"/>
    <dgm:cxn modelId="{E9C7C9A8-634F-4301-BD3D-53A82D0B2D9E}" type="presParOf" srcId="{86326572-A031-4B48-A8AE-4203035B9AE1}" destId="{06A2F328-E5C4-45FC-B6A0-9E205BE47485}" srcOrd="0" destOrd="0" presId="urn:microsoft.com/office/officeart/2005/8/layout/lProcess2"/>
    <dgm:cxn modelId="{36FC8524-57BF-4694-BA82-605B45672807}" type="presParOf" srcId="{86326572-A031-4B48-A8AE-4203035B9AE1}" destId="{C3DFBF36-78D1-40CB-9127-FC2C4114AB76}" srcOrd="1" destOrd="0" presId="urn:microsoft.com/office/officeart/2005/8/layout/lProcess2"/>
    <dgm:cxn modelId="{C72763EA-2F89-4F44-8E91-B8D65E95BF1D}" type="presParOf" srcId="{86326572-A031-4B48-A8AE-4203035B9AE1}" destId="{CF82E4A1-387A-4D23-9E65-F28E1540528B}" srcOrd="2" destOrd="0" presId="urn:microsoft.com/office/officeart/2005/8/layout/lProcess2"/>
    <dgm:cxn modelId="{A073006E-AFA6-4731-BAB9-C6927AFA3063}" type="presParOf" srcId="{CF82E4A1-387A-4D23-9E65-F28E1540528B}" destId="{EC113EED-2C37-4B29-BF7E-371AE3441DFA}" srcOrd="0" destOrd="0" presId="urn:microsoft.com/office/officeart/2005/8/layout/lProcess2"/>
    <dgm:cxn modelId="{FDB6DFCF-660D-4A78-8111-446D34F7835F}" type="presParOf" srcId="{EC113EED-2C37-4B29-BF7E-371AE3441DFA}" destId="{A2624A61-0961-474D-9D70-D522AAE14E6F}" srcOrd="0" destOrd="0" presId="urn:microsoft.com/office/officeart/2005/8/layout/lProcess2"/>
    <dgm:cxn modelId="{EDC2B73F-27AC-4FC6-9F52-EA7D620533D9}" type="presParOf" srcId="{EC113EED-2C37-4B29-BF7E-371AE3441DFA}" destId="{8BBB26DD-4AF9-4E19-BA8D-F1C22178194A}" srcOrd="1" destOrd="0" presId="urn:microsoft.com/office/officeart/2005/8/layout/lProcess2"/>
    <dgm:cxn modelId="{0A925E0C-6E8B-45E3-8A6B-8A4732AE46DB}" type="presParOf" srcId="{EC113EED-2C37-4B29-BF7E-371AE3441DFA}" destId="{004837D1-AFE6-4D5A-9E49-C3EFBE8CDF18}" srcOrd="2" destOrd="0" presId="urn:microsoft.com/office/officeart/2005/8/layout/lProcess2"/>
    <dgm:cxn modelId="{9231E94C-1EAD-482B-8D25-6957244CC586}" type="presParOf" srcId="{EC113EED-2C37-4B29-BF7E-371AE3441DFA}" destId="{B99CCA98-ACEB-43D7-9015-9305AF117CA5}" srcOrd="3" destOrd="0" presId="urn:microsoft.com/office/officeart/2005/8/layout/lProcess2"/>
    <dgm:cxn modelId="{F211215E-1787-44EF-9FAB-B06119AA3C8A}" type="presParOf" srcId="{EC113EED-2C37-4B29-BF7E-371AE3441DFA}" destId="{AA2781C2-7B92-47CB-911F-4DC98D58C1B8}" srcOrd="4" destOrd="0" presId="urn:microsoft.com/office/officeart/2005/8/layout/lProcess2"/>
    <dgm:cxn modelId="{D6EAB04F-B244-43F8-B341-24EFA5406CC3}" type="presParOf" srcId="{EC113EED-2C37-4B29-BF7E-371AE3441DFA}" destId="{149C95B2-17F6-45B2-994D-C82DE5F325B6}" srcOrd="5" destOrd="0" presId="urn:microsoft.com/office/officeart/2005/8/layout/lProcess2"/>
    <dgm:cxn modelId="{455B68E0-6EE7-4B86-A8F4-A530F60118B2}" type="presParOf" srcId="{EC113EED-2C37-4B29-BF7E-371AE3441DFA}" destId="{942AE730-0C7B-4711-9354-D2C141FD167B}"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FF071B0-78A8-44B1-A887-664E44371DE0}" type="doc">
      <dgm:prSet loTypeId="urn:microsoft.com/office/officeart/2005/8/layout/lProcess3" loCatId="process" qsTypeId="urn:microsoft.com/office/officeart/2005/8/quickstyle/simple1" qsCatId="simple" csTypeId="urn:microsoft.com/office/officeart/2005/8/colors/colorful4" csCatId="colorful" phldr="1"/>
      <dgm:spPr/>
      <dgm:t>
        <a:bodyPr/>
        <a:lstStyle/>
        <a:p>
          <a:endParaRPr lang="en-IN"/>
        </a:p>
      </dgm:t>
    </dgm:pt>
    <dgm:pt modelId="{BFECF2AD-70D3-48DC-A38D-D31C4169D086}">
      <dgm:prSet/>
      <dgm:spPr/>
      <dgm:t>
        <a:bodyPr/>
        <a:lstStyle/>
        <a:p>
          <a:r>
            <a:rPr lang="en-US" b="1">
              <a:latin typeface="Times New Roman" panose="02020603050405020304" pitchFamily="18" charset="0"/>
              <a:cs typeface="Times New Roman" panose="02020603050405020304" pitchFamily="18" charset="0"/>
            </a:rPr>
            <a:t>Exploratory data analysis results: </a:t>
          </a:r>
          <a:endParaRPr lang="en-IN">
            <a:latin typeface="Times New Roman" panose="02020603050405020304" pitchFamily="18" charset="0"/>
            <a:cs typeface="Times New Roman" panose="02020603050405020304" pitchFamily="18" charset="0"/>
          </a:endParaRPr>
        </a:p>
      </dgm:t>
    </dgm:pt>
    <dgm:pt modelId="{0763417A-5FCB-4BEC-B0F8-C054C756D289}" type="parTrans" cxnId="{09D2C2B1-9802-4FB8-AB26-07EA1347CFD0}">
      <dgm:prSet/>
      <dgm:spPr/>
      <dgm:t>
        <a:bodyPr/>
        <a:lstStyle/>
        <a:p>
          <a:endParaRPr lang="en-IN">
            <a:latin typeface="Times New Roman" panose="02020603050405020304" pitchFamily="18" charset="0"/>
            <a:cs typeface="Times New Roman" panose="02020603050405020304" pitchFamily="18" charset="0"/>
          </a:endParaRPr>
        </a:p>
      </dgm:t>
    </dgm:pt>
    <dgm:pt modelId="{54F234F1-E71D-40FF-955F-91E710A01779}" type="sibTrans" cxnId="{09D2C2B1-9802-4FB8-AB26-07EA1347CFD0}">
      <dgm:prSet/>
      <dgm:spPr/>
      <dgm:t>
        <a:bodyPr/>
        <a:lstStyle/>
        <a:p>
          <a:endParaRPr lang="en-IN">
            <a:latin typeface="Times New Roman" panose="02020603050405020304" pitchFamily="18" charset="0"/>
            <a:cs typeface="Times New Roman" panose="02020603050405020304" pitchFamily="18" charset="0"/>
          </a:endParaRPr>
        </a:p>
      </dgm:t>
    </dgm:pt>
    <dgm:pt modelId="{8BF4A5D1-1E65-4432-910E-8A9D138C9FB5}">
      <dgm:prSet/>
      <dgm:spPr/>
      <dgm:t>
        <a:bodyPr/>
        <a:lstStyle/>
        <a:p>
          <a:r>
            <a:rPr lang="en-US" dirty="0">
              <a:latin typeface="Times New Roman" panose="02020603050405020304" pitchFamily="18" charset="0"/>
              <a:cs typeface="Times New Roman" panose="02020603050405020304" pitchFamily="18" charset="0"/>
            </a:rPr>
            <a:t>EDA with visualization results: Slides 33 to 38</a:t>
          </a:r>
          <a:endParaRPr lang="en-IN" dirty="0">
            <a:latin typeface="Times New Roman" panose="02020603050405020304" pitchFamily="18" charset="0"/>
            <a:cs typeface="Times New Roman" panose="02020603050405020304" pitchFamily="18" charset="0"/>
          </a:endParaRPr>
        </a:p>
      </dgm:t>
    </dgm:pt>
    <dgm:pt modelId="{90CC38A4-FE04-4999-9621-955CC5616B49}" type="parTrans" cxnId="{EC19D02F-EA02-4731-933A-D3AB94EADDEF}">
      <dgm:prSet/>
      <dgm:spPr/>
      <dgm:t>
        <a:bodyPr/>
        <a:lstStyle/>
        <a:p>
          <a:endParaRPr lang="en-IN">
            <a:latin typeface="Times New Roman" panose="02020603050405020304" pitchFamily="18" charset="0"/>
            <a:cs typeface="Times New Roman" panose="02020603050405020304" pitchFamily="18" charset="0"/>
          </a:endParaRPr>
        </a:p>
      </dgm:t>
    </dgm:pt>
    <dgm:pt modelId="{70829D5D-41F0-41D9-97E2-EA8FB30BFFCC}" type="sibTrans" cxnId="{EC19D02F-EA02-4731-933A-D3AB94EADDEF}">
      <dgm:prSet/>
      <dgm:spPr/>
      <dgm:t>
        <a:bodyPr/>
        <a:lstStyle/>
        <a:p>
          <a:endParaRPr lang="en-IN">
            <a:latin typeface="Times New Roman" panose="02020603050405020304" pitchFamily="18" charset="0"/>
            <a:cs typeface="Times New Roman" panose="02020603050405020304" pitchFamily="18" charset="0"/>
          </a:endParaRPr>
        </a:p>
      </dgm:t>
    </dgm:pt>
    <dgm:pt modelId="{E6CC842D-286B-4B3C-9B1C-F8607DEEB0FC}">
      <dgm:prSet/>
      <dgm:spPr/>
      <dgm:t>
        <a:bodyPr/>
        <a:lstStyle/>
        <a:p>
          <a:r>
            <a:rPr lang="en-US" dirty="0">
              <a:latin typeface="Times New Roman" panose="02020603050405020304" pitchFamily="18" charset="0"/>
              <a:cs typeface="Times New Roman" panose="02020603050405020304" pitchFamily="18" charset="0"/>
            </a:rPr>
            <a:t>EDA with SQL results: Slides 39 to 49</a:t>
          </a:r>
          <a:endParaRPr lang="en-IN" dirty="0">
            <a:latin typeface="Times New Roman" panose="02020603050405020304" pitchFamily="18" charset="0"/>
            <a:cs typeface="Times New Roman" panose="02020603050405020304" pitchFamily="18" charset="0"/>
          </a:endParaRPr>
        </a:p>
      </dgm:t>
    </dgm:pt>
    <dgm:pt modelId="{A4F0E71C-3301-44C5-B9E8-735FBF5FBB7F}" type="parTrans" cxnId="{37F38CD7-C775-4E81-842F-F3F41A2E5C19}">
      <dgm:prSet/>
      <dgm:spPr/>
      <dgm:t>
        <a:bodyPr/>
        <a:lstStyle/>
        <a:p>
          <a:endParaRPr lang="en-IN">
            <a:latin typeface="Times New Roman" panose="02020603050405020304" pitchFamily="18" charset="0"/>
            <a:cs typeface="Times New Roman" panose="02020603050405020304" pitchFamily="18" charset="0"/>
          </a:endParaRPr>
        </a:p>
      </dgm:t>
    </dgm:pt>
    <dgm:pt modelId="{9FD50BCB-1615-4A6E-8E67-6EA09FEF9F18}" type="sibTrans" cxnId="{37F38CD7-C775-4E81-842F-F3F41A2E5C19}">
      <dgm:prSet/>
      <dgm:spPr/>
      <dgm:t>
        <a:bodyPr/>
        <a:lstStyle/>
        <a:p>
          <a:endParaRPr lang="en-IN">
            <a:latin typeface="Times New Roman" panose="02020603050405020304" pitchFamily="18" charset="0"/>
            <a:cs typeface="Times New Roman" panose="02020603050405020304" pitchFamily="18" charset="0"/>
          </a:endParaRPr>
        </a:p>
      </dgm:t>
    </dgm:pt>
    <dgm:pt modelId="{29883F32-6ECE-49CB-850C-D3E5C7A8E9DC}" type="pres">
      <dgm:prSet presAssocID="{8FF071B0-78A8-44B1-A887-664E44371DE0}" presName="Name0" presStyleCnt="0">
        <dgm:presLayoutVars>
          <dgm:chPref val="3"/>
          <dgm:dir/>
          <dgm:animLvl val="lvl"/>
          <dgm:resizeHandles/>
        </dgm:presLayoutVars>
      </dgm:prSet>
      <dgm:spPr/>
    </dgm:pt>
    <dgm:pt modelId="{060CF578-8910-4E2C-A7E4-12E8997169D7}" type="pres">
      <dgm:prSet presAssocID="{BFECF2AD-70D3-48DC-A38D-D31C4169D086}" presName="horFlow" presStyleCnt="0"/>
      <dgm:spPr/>
    </dgm:pt>
    <dgm:pt modelId="{C84C715E-5061-4D09-9DF7-48F717A847B5}" type="pres">
      <dgm:prSet presAssocID="{BFECF2AD-70D3-48DC-A38D-D31C4169D086}" presName="bigChev" presStyleLbl="node1" presStyleIdx="0" presStyleCnt="1"/>
      <dgm:spPr/>
    </dgm:pt>
    <dgm:pt modelId="{98378896-23B2-4B5E-A478-5BEE4AC95D79}" type="pres">
      <dgm:prSet presAssocID="{90CC38A4-FE04-4999-9621-955CC5616B49}" presName="parTrans" presStyleCnt="0"/>
      <dgm:spPr/>
    </dgm:pt>
    <dgm:pt modelId="{5B77290F-723C-4905-952A-F00696AD630A}" type="pres">
      <dgm:prSet presAssocID="{8BF4A5D1-1E65-4432-910E-8A9D138C9FB5}" presName="node" presStyleLbl="alignAccFollowNode1" presStyleIdx="0" presStyleCnt="2">
        <dgm:presLayoutVars>
          <dgm:bulletEnabled val="1"/>
        </dgm:presLayoutVars>
      </dgm:prSet>
      <dgm:spPr/>
    </dgm:pt>
    <dgm:pt modelId="{DED8BB23-DDEC-40CE-A8BF-5545C15E610C}" type="pres">
      <dgm:prSet presAssocID="{70829D5D-41F0-41D9-97E2-EA8FB30BFFCC}" presName="sibTrans" presStyleCnt="0"/>
      <dgm:spPr/>
    </dgm:pt>
    <dgm:pt modelId="{AAD6BC59-71E0-4BC9-8B5F-8C40C948D200}" type="pres">
      <dgm:prSet presAssocID="{E6CC842D-286B-4B3C-9B1C-F8607DEEB0FC}" presName="node" presStyleLbl="alignAccFollowNode1" presStyleIdx="1" presStyleCnt="2">
        <dgm:presLayoutVars>
          <dgm:bulletEnabled val="1"/>
        </dgm:presLayoutVars>
      </dgm:prSet>
      <dgm:spPr/>
    </dgm:pt>
  </dgm:ptLst>
  <dgm:cxnLst>
    <dgm:cxn modelId="{EC19D02F-EA02-4731-933A-D3AB94EADDEF}" srcId="{BFECF2AD-70D3-48DC-A38D-D31C4169D086}" destId="{8BF4A5D1-1E65-4432-910E-8A9D138C9FB5}" srcOrd="0" destOrd="0" parTransId="{90CC38A4-FE04-4999-9621-955CC5616B49}" sibTransId="{70829D5D-41F0-41D9-97E2-EA8FB30BFFCC}"/>
    <dgm:cxn modelId="{FF6D7F40-7BA3-4CB5-8D31-3BC20AE6F3AB}" type="presOf" srcId="{E6CC842D-286B-4B3C-9B1C-F8607DEEB0FC}" destId="{AAD6BC59-71E0-4BC9-8B5F-8C40C948D200}" srcOrd="0" destOrd="0" presId="urn:microsoft.com/office/officeart/2005/8/layout/lProcess3"/>
    <dgm:cxn modelId="{141A695E-641A-41F5-8006-7ABEB29BC4B5}" type="presOf" srcId="{BFECF2AD-70D3-48DC-A38D-D31C4169D086}" destId="{C84C715E-5061-4D09-9DF7-48F717A847B5}" srcOrd="0" destOrd="0" presId="urn:microsoft.com/office/officeart/2005/8/layout/lProcess3"/>
    <dgm:cxn modelId="{EE4AFC73-E28E-49ED-BD84-4590C324FD42}" type="presOf" srcId="{8FF071B0-78A8-44B1-A887-664E44371DE0}" destId="{29883F32-6ECE-49CB-850C-D3E5C7A8E9DC}" srcOrd="0" destOrd="0" presId="urn:microsoft.com/office/officeart/2005/8/layout/lProcess3"/>
    <dgm:cxn modelId="{09D2C2B1-9802-4FB8-AB26-07EA1347CFD0}" srcId="{8FF071B0-78A8-44B1-A887-664E44371DE0}" destId="{BFECF2AD-70D3-48DC-A38D-D31C4169D086}" srcOrd="0" destOrd="0" parTransId="{0763417A-5FCB-4BEC-B0F8-C054C756D289}" sibTransId="{54F234F1-E71D-40FF-955F-91E710A01779}"/>
    <dgm:cxn modelId="{C22724BC-7701-491A-B205-0D6450345127}" type="presOf" srcId="{8BF4A5D1-1E65-4432-910E-8A9D138C9FB5}" destId="{5B77290F-723C-4905-952A-F00696AD630A}" srcOrd="0" destOrd="0" presId="urn:microsoft.com/office/officeart/2005/8/layout/lProcess3"/>
    <dgm:cxn modelId="{37F38CD7-C775-4E81-842F-F3F41A2E5C19}" srcId="{BFECF2AD-70D3-48DC-A38D-D31C4169D086}" destId="{E6CC842D-286B-4B3C-9B1C-F8607DEEB0FC}" srcOrd="1" destOrd="0" parTransId="{A4F0E71C-3301-44C5-B9E8-735FBF5FBB7F}" sibTransId="{9FD50BCB-1615-4A6E-8E67-6EA09FEF9F18}"/>
    <dgm:cxn modelId="{750AE815-DD4F-41E6-B566-03F1D0F69DB2}" type="presParOf" srcId="{29883F32-6ECE-49CB-850C-D3E5C7A8E9DC}" destId="{060CF578-8910-4E2C-A7E4-12E8997169D7}" srcOrd="0" destOrd="0" presId="urn:microsoft.com/office/officeart/2005/8/layout/lProcess3"/>
    <dgm:cxn modelId="{E3741C46-3AB3-4C81-879E-7E0B7F6CC20C}" type="presParOf" srcId="{060CF578-8910-4E2C-A7E4-12E8997169D7}" destId="{C84C715E-5061-4D09-9DF7-48F717A847B5}" srcOrd="0" destOrd="0" presId="urn:microsoft.com/office/officeart/2005/8/layout/lProcess3"/>
    <dgm:cxn modelId="{C04D91ED-BE69-436F-BBA9-AEEC7C0F11C8}" type="presParOf" srcId="{060CF578-8910-4E2C-A7E4-12E8997169D7}" destId="{98378896-23B2-4B5E-A478-5BEE4AC95D79}" srcOrd="1" destOrd="0" presId="urn:microsoft.com/office/officeart/2005/8/layout/lProcess3"/>
    <dgm:cxn modelId="{9C6FB731-D1AF-477A-83EE-2BE91739D15D}" type="presParOf" srcId="{060CF578-8910-4E2C-A7E4-12E8997169D7}" destId="{5B77290F-723C-4905-952A-F00696AD630A}" srcOrd="2" destOrd="0" presId="urn:microsoft.com/office/officeart/2005/8/layout/lProcess3"/>
    <dgm:cxn modelId="{19078C92-9262-4F19-81D0-CA0783D3E1DF}" type="presParOf" srcId="{060CF578-8910-4E2C-A7E4-12E8997169D7}" destId="{DED8BB23-DDEC-40CE-A8BF-5545C15E610C}" srcOrd="3" destOrd="0" presId="urn:microsoft.com/office/officeart/2005/8/layout/lProcess3"/>
    <dgm:cxn modelId="{577AE3C4-6259-4516-B7F4-EDF412112F9E}" type="presParOf" srcId="{060CF578-8910-4E2C-A7E4-12E8997169D7}" destId="{AAD6BC59-71E0-4BC9-8B5F-8C40C948D200}"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054BFFE-8D33-4E21-8668-824923CCB908}"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IN"/>
        </a:p>
      </dgm:t>
    </dgm:pt>
    <dgm:pt modelId="{48F4ADC4-268A-4784-82CD-34226480674A}">
      <dgm:prSet/>
      <dgm:spPr/>
      <dgm:t>
        <a:bodyPr/>
        <a:lstStyle/>
        <a:p>
          <a:r>
            <a:rPr lang="en-US" b="1">
              <a:latin typeface="Times New Roman" panose="02020603050405020304" pitchFamily="18" charset="0"/>
              <a:cs typeface="Times New Roman" panose="02020603050405020304" pitchFamily="18" charset="0"/>
            </a:rPr>
            <a:t>Interactive analytics demo in screenshots:</a:t>
          </a:r>
          <a:endParaRPr lang="en-IN">
            <a:latin typeface="Times New Roman" panose="02020603050405020304" pitchFamily="18" charset="0"/>
            <a:cs typeface="Times New Roman" panose="02020603050405020304" pitchFamily="18" charset="0"/>
          </a:endParaRPr>
        </a:p>
      </dgm:t>
    </dgm:pt>
    <dgm:pt modelId="{7A99C582-A3FA-4A3C-A741-7D19E7E26F49}" type="parTrans" cxnId="{A1C8EF0B-9AE3-4ABE-9388-3B8567B65EAB}">
      <dgm:prSet/>
      <dgm:spPr/>
      <dgm:t>
        <a:bodyPr/>
        <a:lstStyle/>
        <a:p>
          <a:endParaRPr lang="en-IN">
            <a:latin typeface="Times New Roman" panose="02020603050405020304" pitchFamily="18" charset="0"/>
            <a:cs typeface="Times New Roman" panose="02020603050405020304" pitchFamily="18" charset="0"/>
          </a:endParaRPr>
        </a:p>
      </dgm:t>
    </dgm:pt>
    <dgm:pt modelId="{9BDEDAFA-7CEE-480D-AFD9-A889BA76D4BB}" type="sibTrans" cxnId="{A1C8EF0B-9AE3-4ABE-9388-3B8567B65EAB}">
      <dgm:prSet/>
      <dgm:spPr/>
      <dgm:t>
        <a:bodyPr/>
        <a:lstStyle/>
        <a:p>
          <a:endParaRPr lang="en-IN">
            <a:latin typeface="Times New Roman" panose="02020603050405020304" pitchFamily="18" charset="0"/>
            <a:cs typeface="Times New Roman" panose="02020603050405020304" pitchFamily="18" charset="0"/>
          </a:endParaRPr>
        </a:p>
      </dgm:t>
    </dgm:pt>
    <dgm:pt modelId="{CCCEEB67-4571-45CD-8D10-675D577E81F3}">
      <dgm:prSet/>
      <dgm:spPr/>
      <dgm:t>
        <a:bodyPr/>
        <a:lstStyle/>
        <a:p>
          <a:r>
            <a:rPr lang="en-US" dirty="0">
              <a:latin typeface="Times New Roman" panose="02020603050405020304" pitchFamily="18" charset="0"/>
              <a:cs typeface="Times New Roman" panose="02020603050405020304" pitchFamily="18" charset="0"/>
            </a:rPr>
            <a:t>Folium Map: Slides 51 to 59</a:t>
          </a:r>
          <a:endParaRPr lang="en-IN" dirty="0">
            <a:latin typeface="Times New Roman" panose="02020603050405020304" pitchFamily="18" charset="0"/>
            <a:cs typeface="Times New Roman" panose="02020603050405020304" pitchFamily="18" charset="0"/>
          </a:endParaRPr>
        </a:p>
      </dgm:t>
    </dgm:pt>
    <dgm:pt modelId="{2619D480-D8D3-49D6-93E1-A91E06709815}" type="parTrans" cxnId="{F8014923-7775-4F08-A3D3-B8CBF2EC414D}">
      <dgm:prSet/>
      <dgm:spPr/>
      <dgm:t>
        <a:bodyPr/>
        <a:lstStyle/>
        <a:p>
          <a:endParaRPr lang="en-IN">
            <a:latin typeface="Times New Roman" panose="02020603050405020304" pitchFamily="18" charset="0"/>
            <a:cs typeface="Times New Roman" panose="02020603050405020304" pitchFamily="18" charset="0"/>
          </a:endParaRPr>
        </a:p>
      </dgm:t>
    </dgm:pt>
    <dgm:pt modelId="{9B0B3647-54E2-4AF9-996D-8150EBA2A042}" type="sibTrans" cxnId="{F8014923-7775-4F08-A3D3-B8CBF2EC414D}">
      <dgm:prSet/>
      <dgm:spPr/>
      <dgm:t>
        <a:bodyPr/>
        <a:lstStyle/>
        <a:p>
          <a:endParaRPr lang="en-IN">
            <a:latin typeface="Times New Roman" panose="02020603050405020304" pitchFamily="18" charset="0"/>
            <a:cs typeface="Times New Roman" panose="02020603050405020304" pitchFamily="18" charset="0"/>
          </a:endParaRPr>
        </a:p>
      </dgm:t>
    </dgm:pt>
    <dgm:pt modelId="{EE545A58-6589-40B3-9863-6A527E808831}">
      <dgm:prSet/>
      <dgm:spPr/>
      <dgm:t>
        <a:bodyPr/>
        <a:lstStyle/>
        <a:p>
          <a:r>
            <a:rPr lang="en-US" dirty="0" err="1">
              <a:latin typeface="Times New Roman" panose="02020603050405020304" pitchFamily="18" charset="0"/>
              <a:cs typeface="Times New Roman" panose="02020603050405020304" pitchFamily="18" charset="0"/>
            </a:rPr>
            <a:t>Plotly</a:t>
          </a:r>
          <a:r>
            <a:rPr lang="en-US" dirty="0">
              <a:latin typeface="Times New Roman" panose="02020603050405020304" pitchFamily="18" charset="0"/>
              <a:cs typeface="Times New Roman" panose="02020603050405020304" pitchFamily="18" charset="0"/>
            </a:rPr>
            <a:t>: Slides 61 to 64</a:t>
          </a:r>
          <a:endParaRPr lang="en-IN" dirty="0">
            <a:latin typeface="Times New Roman" panose="02020603050405020304" pitchFamily="18" charset="0"/>
            <a:cs typeface="Times New Roman" panose="02020603050405020304" pitchFamily="18" charset="0"/>
          </a:endParaRPr>
        </a:p>
      </dgm:t>
    </dgm:pt>
    <dgm:pt modelId="{C0ABA3E9-AC41-45BE-9F6E-04BC54A63724}" type="parTrans" cxnId="{153A0934-D39C-4562-95A3-54F67FD918F1}">
      <dgm:prSet/>
      <dgm:spPr/>
      <dgm:t>
        <a:bodyPr/>
        <a:lstStyle/>
        <a:p>
          <a:endParaRPr lang="en-IN">
            <a:latin typeface="Times New Roman" panose="02020603050405020304" pitchFamily="18" charset="0"/>
            <a:cs typeface="Times New Roman" panose="02020603050405020304" pitchFamily="18" charset="0"/>
          </a:endParaRPr>
        </a:p>
      </dgm:t>
    </dgm:pt>
    <dgm:pt modelId="{152688F6-7918-4C82-B6E8-D21C2679B643}" type="sibTrans" cxnId="{153A0934-D39C-4562-95A3-54F67FD918F1}">
      <dgm:prSet/>
      <dgm:spPr/>
      <dgm:t>
        <a:bodyPr/>
        <a:lstStyle/>
        <a:p>
          <a:endParaRPr lang="en-IN">
            <a:latin typeface="Times New Roman" panose="02020603050405020304" pitchFamily="18" charset="0"/>
            <a:cs typeface="Times New Roman" panose="02020603050405020304" pitchFamily="18" charset="0"/>
          </a:endParaRPr>
        </a:p>
      </dgm:t>
    </dgm:pt>
    <dgm:pt modelId="{847DECBE-D641-4715-8B46-45248CC4EE2A}" type="pres">
      <dgm:prSet presAssocID="{6054BFFE-8D33-4E21-8668-824923CCB908}" presName="Name0" presStyleCnt="0">
        <dgm:presLayoutVars>
          <dgm:chPref val="3"/>
          <dgm:dir/>
          <dgm:animLvl val="lvl"/>
          <dgm:resizeHandles/>
        </dgm:presLayoutVars>
      </dgm:prSet>
      <dgm:spPr/>
    </dgm:pt>
    <dgm:pt modelId="{FB183F85-8112-4E35-AC52-C6EBEB49FCE4}" type="pres">
      <dgm:prSet presAssocID="{48F4ADC4-268A-4784-82CD-34226480674A}" presName="horFlow" presStyleCnt="0"/>
      <dgm:spPr/>
    </dgm:pt>
    <dgm:pt modelId="{A6769D7D-9E6C-4555-923C-1A1EB7FCAE68}" type="pres">
      <dgm:prSet presAssocID="{48F4ADC4-268A-4784-82CD-34226480674A}" presName="bigChev" presStyleLbl="node1" presStyleIdx="0" presStyleCnt="1"/>
      <dgm:spPr/>
    </dgm:pt>
    <dgm:pt modelId="{CB7A1E86-A0DF-43B6-B7D6-9DECF62012AE}" type="pres">
      <dgm:prSet presAssocID="{2619D480-D8D3-49D6-93E1-A91E06709815}" presName="parTrans" presStyleCnt="0"/>
      <dgm:spPr/>
    </dgm:pt>
    <dgm:pt modelId="{0360813A-3BCC-438C-842B-5D257C0A2A5F}" type="pres">
      <dgm:prSet presAssocID="{CCCEEB67-4571-45CD-8D10-675D577E81F3}" presName="node" presStyleLbl="alignAccFollowNode1" presStyleIdx="0" presStyleCnt="2">
        <dgm:presLayoutVars>
          <dgm:bulletEnabled val="1"/>
        </dgm:presLayoutVars>
      </dgm:prSet>
      <dgm:spPr/>
    </dgm:pt>
    <dgm:pt modelId="{132277C7-2998-48E9-8F26-468D653D13BF}" type="pres">
      <dgm:prSet presAssocID="{9B0B3647-54E2-4AF9-996D-8150EBA2A042}" presName="sibTrans" presStyleCnt="0"/>
      <dgm:spPr/>
    </dgm:pt>
    <dgm:pt modelId="{822E167B-2B59-48EC-93EE-42EDD2E80D65}" type="pres">
      <dgm:prSet presAssocID="{EE545A58-6589-40B3-9863-6A527E808831}" presName="node" presStyleLbl="alignAccFollowNode1" presStyleIdx="1" presStyleCnt="2">
        <dgm:presLayoutVars>
          <dgm:bulletEnabled val="1"/>
        </dgm:presLayoutVars>
      </dgm:prSet>
      <dgm:spPr/>
    </dgm:pt>
  </dgm:ptLst>
  <dgm:cxnLst>
    <dgm:cxn modelId="{A1C8EF0B-9AE3-4ABE-9388-3B8567B65EAB}" srcId="{6054BFFE-8D33-4E21-8668-824923CCB908}" destId="{48F4ADC4-268A-4784-82CD-34226480674A}" srcOrd="0" destOrd="0" parTransId="{7A99C582-A3FA-4A3C-A741-7D19E7E26F49}" sibTransId="{9BDEDAFA-7CEE-480D-AFD9-A889BA76D4BB}"/>
    <dgm:cxn modelId="{A5665318-656F-4F21-ABE4-BDD55A42ED02}" type="presOf" srcId="{CCCEEB67-4571-45CD-8D10-675D577E81F3}" destId="{0360813A-3BCC-438C-842B-5D257C0A2A5F}" srcOrd="0" destOrd="0" presId="urn:microsoft.com/office/officeart/2005/8/layout/lProcess3"/>
    <dgm:cxn modelId="{F8014923-7775-4F08-A3D3-B8CBF2EC414D}" srcId="{48F4ADC4-268A-4784-82CD-34226480674A}" destId="{CCCEEB67-4571-45CD-8D10-675D577E81F3}" srcOrd="0" destOrd="0" parTransId="{2619D480-D8D3-49D6-93E1-A91E06709815}" sibTransId="{9B0B3647-54E2-4AF9-996D-8150EBA2A042}"/>
    <dgm:cxn modelId="{B30E3130-23F8-4750-9887-7A49A5A334AF}" type="presOf" srcId="{48F4ADC4-268A-4784-82CD-34226480674A}" destId="{A6769D7D-9E6C-4555-923C-1A1EB7FCAE68}" srcOrd="0" destOrd="0" presId="urn:microsoft.com/office/officeart/2005/8/layout/lProcess3"/>
    <dgm:cxn modelId="{153A0934-D39C-4562-95A3-54F67FD918F1}" srcId="{48F4ADC4-268A-4784-82CD-34226480674A}" destId="{EE545A58-6589-40B3-9863-6A527E808831}" srcOrd="1" destOrd="0" parTransId="{C0ABA3E9-AC41-45BE-9F6E-04BC54A63724}" sibTransId="{152688F6-7918-4C82-B6E8-D21C2679B643}"/>
    <dgm:cxn modelId="{D799D43E-E679-46FB-9448-F1F3347DD176}" type="presOf" srcId="{EE545A58-6589-40B3-9863-6A527E808831}" destId="{822E167B-2B59-48EC-93EE-42EDD2E80D65}" srcOrd="0" destOrd="0" presId="urn:microsoft.com/office/officeart/2005/8/layout/lProcess3"/>
    <dgm:cxn modelId="{695DB3A3-E3D2-4DEE-A9A6-D15F3D2CAAFB}" type="presOf" srcId="{6054BFFE-8D33-4E21-8668-824923CCB908}" destId="{847DECBE-D641-4715-8B46-45248CC4EE2A}" srcOrd="0" destOrd="0" presId="urn:microsoft.com/office/officeart/2005/8/layout/lProcess3"/>
    <dgm:cxn modelId="{F14C871D-1C51-46AD-A773-A5E018DA4325}" type="presParOf" srcId="{847DECBE-D641-4715-8B46-45248CC4EE2A}" destId="{FB183F85-8112-4E35-AC52-C6EBEB49FCE4}" srcOrd="0" destOrd="0" presId="urn:microsoft.com/office/officeart/2005/8/layout/lProcess3"/>
    <dgm:cxn modelId="{AA751900-1B76-4C5D-ADE9-915DBADBEF6D}" type="presParOf" srcId="{FB183F85-8112-4E35-AC52-C6EBEB49FCE4}" destId="{A6769D7D-9E6C-4555-923C-1A1EB7FCAE68}" srcOrd="0" destOrd="0" presId="urn:microsoft.com/office/officeart/2005/8/layout/lProcess3"/>
    <dgm:cxn modelId="{4C473D9B-9694-4FB1-A192-8C13D0BCB93B}" type="presParOf" srcId="{FB183F85-8112-4E35-AC52-C6EBEB49FCE4}" destId="{CB7A1E86-A0DF-43B6-B7D6-9DECF62012AE}" srcOrd="1" destOrd="0" presId="urn:microsoft.com/office/officeart/2005/8/layout/lProcess3"/>
    <dgm:cxn modelId="{171F18A8-1346-4062-BD66-29705BB9FF22}" type="presParOf" srcId="{FB183F85-8112-4E35-AC52-C6EBEB49FCE4}" destId="{0360813A-3BCC-438C-842B-5D257C0A2A5F}" srcOrd="2" destOrd="0" presId="urn:microsoft.com/office/officeart/2005/8/layout/lProcess3"/>
    <dgm:cxn modelId="{54174BF6-645E-4A69-84B0-93E91C7DB241}" type="presParOf" srcId="{FB183F85-8112-4E35-AC52-C6EBEB49FCE4}" destId="{132277C7-2998-48E9-8F26-468D653D13BF}" srcOrd="3" destOrd="0" presId="urn:microsoft.com/office/officeart/2005/8/layout/lProcess3"/>
    <dgm:cxn modelId="{8678C461-4DB1-4F54-B786-BC8CC1914762}" type="presParOf" srcId="{FB183F85-8112-4E35-AC52-C6EBEB49FCE4}" destId="{822E167B-2B59-48EC-93EE-42EDD2E80D65}" srcOrd="4" destOrd="0" presId="urn:microsoft.com/office/officeart/2005/8/layout/lProcess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9148943-AC30-4D1B-A043-6CF4B663AF75}" type="doc">
      <dgm:prSet loTypeId="urn:microsoft.com/office/officeart/2005/8/layout/lProcess3" loCatId="process" qsTypeId="urn:microsoft.com/office/officeart/2005/8/quickstyle/simple1" qsCatId="simple" csTypeId="urn:microsoft.com/office/officeart/2005/8/colors/colorful5" csCatId="colorful" phldr="1"/>
      <dgm:spPr/>
      <dgm:t>
        <a:bodyPr/>
        <a:lstStyle/>
        <a:p>
          <a:endParaRPr lang="en-IN"/>
        </a:p>
      </dgm:t>
    </dgm:pt>
    <dgm:pt modelId="{80A8ED0D-9737-411F-8055-B3F6C4D5B9E7}">
      <dgm:prSet/>
      <dgm:spPr/>
      <dgm:t>
        <a:bodyPr/>
        <a:lstStyle/>
        <a:p>
          <a:r>
            <a:rPr lang="en-US" b="1">
              <a:latin typeface="Times New Roman" panose="02020603050405020304" pitchFamily="18" charset="0"/>
              <a:cs typeface="Times New Roman" panose="02020603050405020304" pitchFamily="18" charset="0"/>
            </a:rPr>
            <a:t>Predictive analysis results:</a:t>
          </a:r>
          <a:endParaRPr lang="en-IN">
            <a:latin typeface="Times New Roman" panose="02020603050405020304" pitchFamily="18" charset="0"/>
            <a:cs typeface="Times New Roman" panose="02020603050405020304" pitchFamily="18" charset="0"/>
          </a:endParaRPr>
        </a:p>
      </dgm:t>
    </dgm:pt>
    <dgm:pt modelId="{16668391-891C-402A-A19F-8DD2F5921814}" type="parTrans" cxnId="{231F6EAA-8BEF-4ED4-8BF5-C89A9C38847C}">
      <dgm:prSet/>
      <dgm:spPr/>
      <dgm:t>
        <a:bodyPr/>
        <a:lstStyle/>
        <a:p>
          <a:endParaRPr lang="en-IN">
            <a:latin typeface="Times New Roman" panose="02020603050405020304" pitchFamily="18" charset="0"/>
            <a:cs typeface="Times New Roman" panose="02020603050405020304" pitchFamily="18" charset="0"/>
          </a:endParaRPr>
        </a:p>
      </dgm:t>
    </dgm:pt>
    <dgm:pt modelId="{EB5F24F2-C4AB-4FC1-B9EC-0BB2323B0FC2}" type="sibTrans" cxnId="{231F6EAA-8BEF-4ED4-8BF5-C89A9C38847C}">
      <dgm:prSet/>
      <dgm:spPr/>
      <dgm:t>
        <a:bodyPr/>
        <a:lstStyle/>
        <a:p>
          <a:endParaRPr lang="en-IN">
            <a:latin typeface="Times New Roman" panose="02020603050405020304" pitchFamily="18" charset="0"/>
            <a:cs typeface="Times New Roman" panose="02020603050405020304" pitchFamily="18" charset="0"/>
          </a:endParaRPr>
        </a:p>
      </dgm:t>
    </dgm:pt>
    <dgm:pt modelId="{CECBA876-461B-456B-98D6-8D2BF02C7180}">
      <dgm:prSet/>
      <dgm:spPr/>
      <dgm:t>
        <a:bodyPr/>
        <a:lstStyle/>
        <a:p>
          <a:r>
            <a:rPr lang="en-US" dirty="0">
              <a:latin typeface="Times New Roman" panose="02020603050405020304" pitchFamily="18" charset="0"/>
              <a:cs typeface="Times New Roman" panose="02020603050405020304" pitchFamily="18" charset="0"/>
            </a:rPr>
            <a:t>Slides 66 and 67</a:t>
          </a:r>
          <a:endParaRPr lang="en-IN" dirty="0">
            <a:latin typeface="Times New Roman" panose="02020603050405020304" pitchFamily="18" charset="0"/>
            <a:cs typeface="Times New Roman" panose="02020603050405020304" pitchFamily="18" charset="0"/>
          </a:endParaRPr>
        </a:p>
      </dgm:t>
    </dgm:pt>
    <dgm:pt modelId="{59029397-1814-4737-8998-DBAA050E67F5}" type="parTrans" cxnId="{4135472E-3C69-4895-B231-0F7FABFB6404}">
      <dgm:prSet/>
      <dgm:spPr/>
      <dgm:t>
        <a:bodyPr/>
        <a:lstStyle/>
        <a:p>
          <a:endParaRPr lang="en-IN">
            <a:latin typeface="Times New Roman" panose="02020603050405020304" pitchFamily="18" charset="0"/>
            <a:cs typeface="Times New Roman" panose="02020603050405020304" pitchFamily="18" charset="0"/>
          </a:endParaRPr>
        </a:p>
      </dgm:t>
    </dgm:pt>
    <dgm:pt modelId="{95C8041A-CC6F-42F8-8993-DC9086A3F5ED}" type="sibTrans" cxnId="{4135472E-3C69-4895-B231-0F7FABFB6404}">
      <dgm:prSet/>
      <dgm:spPr/>
      <dgm:t>
        <a:bodyPr/>
        <a:lstStyle/>
        <a:p>
          <a:endParaRPr lang="en-IN">
            <a:latin typeface="Times New Roman" panose="02020603050405020304" pitchFamily="18" charset="0"/>
            <a:cs typeface="Times New Roman" panose="02020603050405020304" pitchFamily="18" charset="0"/>
          </a:endParaRPr>
        </a:p>
      </dgm:t>
    </dgm:pt>
    <dgm:pt modelId="{706B49F1-A82E-4A11-B243-52A079364EDD}" type="pres">
      <dgm:prSet presAssocID="{59148943-AC30-4D1B-A043-6CF4B663AF75}" presName="Name0" presStyleCnt="0">
        <dgm:presLayoutVars>
          <dgm:chPref val="3"/>
          <dgm:dir/>
          <dgm:animLvl val="lvl"/>
          <dgm:resizeHandles/>
        </dgm:presLayoutVars>
      </dgm:prSet>
      <dgm:spPr/>
    </dgm:pt>
    <dgm:pt modelId="{272E12FB-F55D-451B-9EC1-F076723279DF}" type="pres">
      <dgm:prSet presAssocID="{80A8ED0D-9737-411F-8055-B3F6C4D5B9E7}" presName="horFlow" presStyleCnt="0"/>
      <dgm:spPr/>
    </dgm:pt>
    <dgm:pt modelId="{0B4FF7CB-F8DE-49F7-842A-6CB78D75D1B2}" type="pres">
      <dgm:prSet presAssocID="{80A8ED0D-9737-411F-8055-B3F6C4D5B9E7}" presName="bigChev" presStyleLbl="node1" presStyleIdx="0" presStyleCnt="1"/>
      <dgm:spPr/>
    </dgm:pt>
    <dgm:pt modelId="{B9DECAC3-4BBD-4606-AC1D-5CE61098E795}" type="pres">
      <dgm:prSet presAssocID="{59029397-1814-4737-8998-DBAA050E67F5}" presName="parTrans" presStyleCnt="0"/>
      <dgm:spPr/>
    </dgm:pt>
    <dgm:pt modelId="{CDBAB9B7-8A82-4FE0-AF20-7F4442D0FEC5}" type="pres">
      <dgm:prSet presAssocID="{CECBA876-461B-456B-98D6-8D2BF02C7180}" presName="node" presStyleLbl="alignAccFollowNode1" presStyleIdx="0" presStyleCnt="1">
        <dgm:presLayoutVars>
          <dgm:bulletEnabled val="1"/>
        </dgm:presLayoutVars>
      </dgm:prSet>
      <dgm:spPr/>
    </dgm:pt>
  </dgm:ptLst>
  <dgm:cxnLst>
    <dgm:cxn modelId="{4135472E-3C69-4895-B231-0F7FABFB6404}" srcId="{80A8ED0D-9737-411F-8055-B3F6C4D5B9E7}" destId="{CECBA876-461B-456B-98D6-8D2BF02C7180}" srcOrd="0" destOrd="0" parTransId="{59029397-1814-4737-8998-DBAA050E67F5}" sibTransId="{95C8041A-CC6F-42F8-8993-DC9086A3F5ED}"/>
    <dgm:cxn modelId="{FD853372-0815-445A-8C58-8B4B1163308C}" type="presOf" srcId="{CECBA876-461B-456B-98D6-8D2BF02C7180}" destId="{CDBAB9B7-8A82-4FE0-AF20-7F4442D0FEC5}" srcOrd="0" destOrd="0" presId="urn:microsoft.com/office/officeart/2005/8/layout/lProcess3"/>
    <dgm:cxn modelId="{E9616874-9180-447B-85BC-031BCBE525AF}" type="presOf" srcId="{59148943-AC30-4D1B-A043-6CF4B663AF75}" destId="{706B49F1-A82E-4A11-B243-52A079364EDD}" srcOrd="0" destOrd="0" presId="urn:microsoft.com/office/officeart/2005/8/layout/lProcess3"/>
    <dgm:cxn modelId="{231F6EAA-8BEF-4ED4-8BF5-C89A9C38847C}" srcId="{59148943-AC30-4D1B-A043-6CF4B663AF75}" destId="{80A8ED0D-9737-411F-8055-B3F6C4D5B9E7}" srcOrd="0" destOrd="0" parTransId="{16668391-891C-402A-A19F-8DD2F5921814}" sibTransId="{EB5F24F2-C4AB-4FC1-B9EC-0BB2323B0FC2}"/>
    <dgm:cxn modelId="{D642B0B0-190E-435F-B441-0B4D60E06001}" type="presOf" srcId="{80A8ED0D-9737-411F-8055-B3F6C4D5B9E7}" destId="{0B4FF7CB-F8DE-49F7-842A-6CB78D75D1B2}" srcOrd="0" destOrd="0" presId="urn:microsoft.com/office/officeart/2005/8/layout/lProcess3"/>
    <dgm:cxn modelId="{8266C68D-9CA7-4003-AB29-6FBCA559FB4B}" type="presParOf" srcId="{706B49F1-A82E-4A11-B243-52A079364EDD}" destId="{272E12FB-F55D-451B-9EC1-F076723279DF}" srcOrd="0" destOrd="0" presId="urn:microsoft.com/office/officeart/2005/8/layout/lProcess3"/>
    <dgm:cxn modelId="{624D06F3-F18E-44B1-8904-920121047A99}" type="presParOf" srcId="{272E12FB-F55D-451B-9EC1-F076723279DF}" destId="{0B4FF7CB-F8DE-49F7-842A-6CB78D75D1B2}" srcOrd="0" destOrd="0" presId="urn:microsoft.com/office/officeart/2005/8/layout/lProcess3"/>
    <dgm:cxn modelId="{304CDDAF-EBB0-4D1D-9286-6D386F4B3C6D}" type="presParOf" srcId="{272E12FB-F55D-451B-9EC1-F076723279DF}" destId="{B9DECAC3-4BBD-4606-AC1D-5CE61098E795}" srcOrd="1" destOrd="0" presId="urn:microsoft.com/office/officeart/2005/8/layout/lProcess3"/>
    <dgm:cxn modelId="{164FCCBA-7969-452E-9770-F5BBC048AE68}" type="presParOf" srcId="{272E12FB-F55D-451B-9EC1-F076723279DF}" destId="{CDBAB9B7-8A82-4FE0-AF20-7F4442D0FEC5}" srcOrd="2" destOrd="0" presId="urn:microsoft.com/office/officeart/2005/8/layout/lProcess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6BFCD29-6638-4387-A45F-A0BC4334475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CE547603-6C65-439D-916E-1F16FBC4A23C}">
      <dgm:prSet/>
      <dgm:spPr/>
      <dgm:t>
        <a:bodyPr/>
        <a:lstStyle/>
        <a:p>
          <a:r>
            <a:rPr lang="en-US" b="1" dirty="0">
              <a:latin typeface="Times New Roman" panose="02020603050405020304" pitchFamily="18" charset="0"/>
              <a:cs typeface="Times New Roman" panose="02020603050405020304" pitchFamily="18" charset="0"/>
            </a:rPr>
            <a:t>Analysis: </a:t>
          </a:r>
          <a:endParaRPr lang="en-IN" dirty="0">
            <a:latin typeface="Times New Roman" panose="02020603050405020304" pitchFamily="18" charset="0"/>
            <a:cs typeface="Times New Roman" panose="02020603050405020304" pitchFamily="18" charset="0"/>
          </a:endParaRPr>
        </a:p>
      </dgm:t>
    </dgm:pt>
    <dgm:pt modelId="{1A2CB4FB-159E-4C80-8573-35464A1B6A87}" type="parTrans" cxnId="{E676DAFC-DEB5-4A99-90C8-391C4D214271}">
      <dgm:prSet/>
      <dgm:spPr/>
      <dgm:t>
        <a:bodyPr/>
        <a:lstStyle/>
        <a:p>
          <a:endParaRPr lang="en-IN"/>
        </a:p>
      </dgm:t>
    </dgm:pt>
    <dgm:pt modelId="{1D4AD142-67EF-4AF1-B4B4-64201C4CBC3F}" type="sibTrans" cxnId="{E676DAFC-DEB5-4A99-90C8-391C4D214271}">
      <dgm:prSet/>
      <dgm:spPr/>
      <dgm:t>
        <a:bodyPr/>
        <a:lstStyle/>
        <a:p>
          <a:endParaRPr lang="en-IN"/>
        </a:p>
      </dgm:t>
    </dgm:pt>
    <dgm:pt modelId="{95F10E61-752B-440E-BD70-427FCFB53155}">
      <dgm:prSet/>
      <dgm:spPr/>
      <dgm:t>
        <a:bodyPr/>
        <a:lstStyle/>
        <a:p>
          <a:r>
            <a:rPr lang="en-US" b="1" dirty="0">
              <a:latin typeface="Times New Roman" panose="02020603050405020304" pitchFamily="18" charset="0"/>
              <a:cs typeface="Times New Roman" panose="02020603050405020304" pitchFamily="18" charset="0"/>
            </a:rPr>
            <a:t>Larger the number of flights at a launch site, greater is the success rate.</a:t>
          </a:r>
          <a:endParaRPr lang="en-IN" dirty="0">
            <a:latin typeface="Times New Roman" panose="02020603050405020304" pitchFamily="18" charset="0"/>
            <a:cs typeface="Times New Roman" panose="02020603050405020304" pitchFamily="18" charset="0"/>
          </a:endParaRPr>
        </a:p>
      </dgm:t>
    </dgm:pt>
    <dgm:pt modelId="{E8BE2A8B-26C7-4179-B7BC-F60B22EBC97C}" type="parTrans" cxnId="{7D5D874D-21CD-4A10-8CC7-245E11FEE5B7}">
      <dgm:prSet/>
      <dgm:spPr/>
      <dgm:t>
        <a:bodyPr/>
        <a:lstStyle/>
        <a:p>
          <a:endParaRPr lang="en-IN"/>
        </a:p>
      </dgm:t>
    </dgm:pt>
    <dgm:pt modelId="{D0472A44-F6A9-4683-808F-449B52F34FA8}" type="sibTrans" cxnId="{7D5D874D-21CD-4A10-8CC7-245E11FEE5B7}">
      <dgm:prSet/>
      <dgm:spPr/>
      <dgm:t>
        <a:bodyPr/>
        <a:lstStyle/>
        <a:p>
          <a:endParaRPr lang="en-IN"/>
        </a:p>
      </dgm:t>
    </dgm:pt>
    <dgm:pt modelId="{4343D1A1-D639-4CF5-B7AF-3058D7D90337}" type="pres">
      <dgm:prSet presAssocID="{96BFCD29-6638-4387-A45F-A0BC43344751}" presName="linearFlow" presStyleCnt="0">
        <dgm:presLayoutVars>
          <dgm:dir/>
          <dgm:resizeHandles val="exact"/>
        </dgm:presLayoutVars>
      </dgm:prSet>
      <dgm:spPr/>
    </dgm:pt>
    <dgm:pt modelId="{7C2AE571-24BA-4D1C-A7E8-BB1E348B089C}" type="pres">
      <dgm:prSet presAssocID="{CE547603-6C65-439D-916E-1F16FBC4A23C}" presName="composite" presStyleCnt="0"/>
      <dgm:spPr/>
    </dgm:pt>
    <dgm:pt modelId="{00D93740-BF86-4D9D-AD46-4214B022DC0A}" type="pres">
      <dgm:prSet presAssocID="{CE547603-6C65-439D-916E-1F16FBC4A23C}" presName="imgShp"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ocket with solid fill"/>
        </a:ext>
      </dgm:extLst>
    </dgm:pt>
    <dgm:pt modelId="{D1E30F80-2512-4B5E-979A-C7BD27FB8571}" type="pres">
      <dgm:prSet presAssocID="{CE547603-6C65-439D-916E-1F16FBC4A23C}" presName="txShp" presStyleLbl="node1" presStyleIdx="0" presStyleCnt="1">
        <dgm:presLayoutVars>
          <dgm:bulletEnabled val="1"/>
        </dgm:presLayoutVars>
      </dgm:prSet>
      <dgm:spPr/>
    </dgm:pt>
  </dgm:ptLst>
  <dgm:cxnLst>
    <dgm:cxn modelId="{AC838F0F-3971-442F-88EC-BF255F29F4EB}" type="presOf" srcId="{96BFCD29-6638-4387-A45F-A0BC43344751}" destId="{4343D1A1-D639-4CF5-B7AF-3058D7D90337}" srcOrd="0" destOrd="0" presId="urn:microsoft.com/office/officeart/2005/8/layout/vList3"/>
    <dgm:cxn modelId="{7D5D874D-21CD-4A10-8CC7-245E11FEE5B7}" srcId="{CE547603-6C65-439D-916E-1F16FBC4A23C}" destId="{95F10E61-752B-440E-BD70-427FCFB53155}" srcOrd="0" destOrd="0" parTransId="{E8BE2A8B-26C7-4179-B7BC-F60B22EBC97C}" sibTransId="{D0472A44-F6A9-4683-808F-449B52F34FA8}"/>
    <dgm:cxn modelId="{568B02BC-85CD-4F10-B50F-3B0C93559895}" type="presOf" srcId="{CE547603-6C65-439D-916E-1F16FBC4A23C}" destId="{D1E30F80-2512-4B5E-979A-C7BD27FB8571}" srcOrd="0" destOrd="0" presId="urn:microsoft.com/office/officeart/2005/8/layout/vList3"/>
    <dgm:cxn modelId="{5AEBEEF1-C54D-48A4-BD3E-1659D14BD158}" type="presOf" srcId="{95F10E61-752B-440E-BD70-427FCFB53155}" destId="{D1E30F80-2512-4B5E-979A-C7BD27FB8571}" srcOrd="0" destOrd="1" presId="urn:microsoft.com/office/officeart/2005/8/layout/vList3"/>
    <dgm:cxn modelId="{E676DAFC-DEB5-4A99-90C8-391C4D214271}" srcId="{96BFCD29-6638-4387-A45F-A0BC43344751}" destId="{CE547603-6C65-439D-916E-1F16FBC4A23C}" srcOrd="0" destOrd="0" parTransId="{1A2CB4FB-159E-4C80-8573-35464A1B6A87}" sibTransId="{1D4AD142-67EF-4AF1-B4B4-64201C4CBC3F}"/>
    <dgm:cxn modelId="{4359064F-87FE-48BF-A6F8-7274A168A07C}" type="presParOf" srcId="{4343D1A1-D639-4CF5-B7AF-3058D7D90337}" destId="{7C2AE571-24BA-4D1C-A7E8-BB1E348B089C}" srcOrd="0" destOrd="0" presId="urn:microsoft.com/office/officeart/2005/8/layout/vList3"/>
    <dgm:cxn modelId="{BB518BB4-94B4-4F17-ADE2-7962C128169A}" type="presParOf" srcId="{7C2AE571-24BA-4D1C-A7E8-BB1E348B089C}" destId="{00D93740-BF86-4D9D-AD46-4214B022DC0A}" srcOrd="0" destOrd="0" presId="urn:microsoft.com/office/officeart/2005/8/layout/vList3"/>
    <dgm:cxn modelId="{B32462DB-89B5-4582-82A9-A4695E414A28}" type="presParOf" srcId="{7C2AE571-24BA-4D1C-A7E8-BB1E348B089C}" destId="{D1E30F80-2512-4B5E-979A-C7BD27FB8571}"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B8D5A3-FC98-4A3D-9874-FF329631C7DE}" type="doc">
      <dgm:prSet loTypeId="urn:microsoft.com/office/officeart/2005/8/layout/target3" loCatId="relationship" qsTypeId="urn:microsoft.com/office/officeart/2005/8/quickstyle/simple1" qsCatId="simple" csTypeId="urn:microsoft.com/office/officeart/2005/8/colors/colorful2" csCatId="colorful"/>
      <dgm:spPr/>
      <dgm:t>
        <a:bodyPr/>
        <a:lstStyle/>
        <a:p>
          <a:endParaRPr lang="en-IN"/>
        </a:p>
      </dgm:t>
    </dgm:pt>
    <dgm:pt modelId="{B77967A8-4126-43F8-902D-DD430DC79A16}">
      <dgm:prSet custT="1"/>
      <dgm:spPr/>
      <dgm:t>
        <a:bodyPr/>
        <a:lstStyle/>
        <a:p>
          <a:r>
            <a:rPr lang="en-US" sz="4800" b="1" dirty="0">
              <a:latin typeface="Times New Roman" panose="02020603050405020304" pitchFamily="18" charset="0"/>
              <a:cs typeface="Times New Roman" panose="02020603050405020304" pitchFamily="18" charset="0"/>
            </a:rPr>
            <a:t>Analysis: </a:t>
          </a:r>
          <a:endParaRPr lang="en-IN" sz="4800" dirty="0">
            <a:latin typeface="Times New Roman" panose="02020603050405020304" pitchFamily="18" charset="0"/>
            <a:cs typeface="Times New Roman" panose="02020603050405020304" pitchFamily="18" charset="0"/>
          </a:endParaRPr>
        </a:p>
      </dgm:t>
    </dgm:pt>
    <dgm:pt modelId="{898591BF-2740-4FFF-A4EF-8F17614A5DF7}" type="parTrans" cxnId="{95C1C3F4-3EFB-4FCC-B05B-85D515F13D7D}">
      <dgm:prSet/>
      <dgm:spPr/>
      <dgm:t>
        <a:bodyPr/>
        <a:lstStyle/>
        <a:p>
          <a:endParaRPr lang="en-IN"/>
        </a:p>
      </dgm:t>
    </dgm:pt>
    <dgm:pt modelId="{84F1E17B-B1CA-4858-9193-520307CBDC53}" type="sibTrans" cxnId="{95C1C3F4-3EFB-4FCC-B05B-85D515F13D7D}">
      <dgm:prSet/>
      <dgm:spPr/>
      <dgm:t>
        <a:bodyPr/>
        <a:lstStyle/>
        <a:p>
          <a:endParaRPr lang="en-IN"/>
        </a:p>
      </dgm:t>
    </dgm:pt>
    <dgm:pt modelId="{5FA132FF-06B9-4DFA-AE96-B5002DD4B22E}">
      <dgm:prSet/>
      <dgm:spPr/>
      <dgm:t>
        <a:bodyPr/>
        <a:lstStyle/>
        <a:p>
          <a:r>
            <a:rPr lang="en-US" dirty="0">
              <a:latin typeface="Times New Roman" panose="02020603050405020304" pitchFamily="18" charset="0"/>
              <a:cs typeface="Times New Roman" panose="02020603050405020304" pitchFamily="18" charset="0"/>
            </a:rPr>
            <a:t>Larger the payload, greater is the success rate.</a:t>
          </a:r>
          <a:endParaRPr lang="en-IN" dirty="0">
            <a:latin typeface="Times New Roman" panose="02020603050405020304" pitchFamily="18" charset="0"/>
            <a:cs typeface="Times New Roman" panose="02020603050405020304" pitchFamily="18" charset="0"/>
          </a:endParaRPr>
        </a:p>
      </dgm:t>
    </dgm:pt>
    <dgm:pt modelId="{04130E09-ED95-4D1D-A296-BACA9564B30D}" type="parTrans" cxnId="{0D5828C1-22E9-4C9B-BDF6-10FC1F8F428E}">
      <dgm:prSet/>
      <dgm:spPr/>
      <dgm:t>
        <a:bodyPr/>
        <a:lstStyle/>
        <a:p>
          <a:endParaRPr lang="en-IN"/>
        </a:p>
      </dgm:t>
    </dgm:pt>
    <dgm:pt modelId="{F8BB8E67-9530-4AA0-A330-DBB0B66E57AA}" type="sibTrans" cxnId="{0D5828C1-22E9-4C9B-BDF6-10FC1F8F428E}">
      <dgm:prSet/>
      <dgm:spPr/>
      <dgm:t>
        <a:bodyPr/>
        <a:lstStyle/>
        <a:p>
          <a:endParaRPr lang="en-IN"/>
        </a:p>
      </dgm:t>
    </dgm:pt>
    <dgm:pt modelId="{C3D036CD-8241-4CB5-9700-F5AAF53D53D1}">
      <dgm:prSet/>
      <dgm:spPr/>
      <dgm:t>
        <a:bodyPr/>
        <a:lstStyle/>
        <a:p>
          <a:r>
            <a:rPr lang="en-US" dirty="0">
              <a:latin typeface="Times New Roman" panose="02020603050405020304" pitchFamily="18" charset="0"/>
              <a:cs typeface="Times New Roman" panose="02020603050405020304" pitchFamily="18" charset="0"/>
            </a:rPr>
            <a:t>With a few exceptions, most of the launches with payload mass exceeding 10,000 Kg have been successful.</a:t>
          </a:r>
          <a:endParaRPr lang="en-IN" dirty="0">
            <a:latin typeface="Times New Roman" panose="02020603050405020304" pitchFamily="18" charset="0"/>
            <a:cs typeface="Times New Roman" panose="02020603050405020304" pitchFamily="18" charset="0"/>
          </a:endParaRPr>
        </a:p>
      </dgm:t>
    </dgm:pt>
    <dgm:pt modelId="{F1D98F1F-52BA-4B93-95FA-8A35C965AC39}" type="parTrans" cxnId="{CC94679F-5374-4706-B0FA-1EF850545B7A}">
      <dgm:prSet/>
      <dgm:spPr/>
      <dgm:t>
        <a:bodyPr/>
        <a:lstStyle/>
        <a:p>
          <a:endParaRPr lang="en-IN"/>
        </a:p>
      </dgm:t>
    </dgm:pt>
    <dgm:pt modelId="{CB4B89FB-F089-4614-B5CD-C32D135D4B2C}" type="sibTrans" cxnId="{CC94679F-5374-4706-B0FA-1EF850545B7A}">
      <dgm:prSet/>
      <dgm:spPr/>
      <dgm:t>
        <a:bodyPr/>
        <a:lstStyle/>
        <a:p>
          <a:endParaRPr lang="en-IN"/>
        </a:p>
      </dgm:t>
    </dgm:pt>
    <dgm:pt modelId="{D7E75D8F-14ED-4C4D-82DB-A0E0E7927F94}" type="pres">
      <dgm:prSet presAssocID="{40B8D5A3-FC98-4A3D-9874-FF329631C7DE}" presName="Name0" presStyleCnt="0">
        <dgm:presLayoutVars>
          <dgm:chMax val="7"/>
          <dgm:dir/>
          <dgm:animLvl val="lvl"/>
          <dgm:resizeHandles val="exact"/>
        </dgm:presLayoutVars>
      </dgm:prSet>
      <dgm:spPr/>
    </dgm:pt>
    <dgm:pt modelId="{0CA7C4D0-E389-423B-9FE3-D5AF218771D4}" type="pres">
      <dgm:prSet presAssocID="{B77967A8-4126-43F8-902D-DD430DC79A16}" presName="circle1" presStyleLbl="node1" presStyleIdx="0" presStyleCnt="1"/>
      <dgm:spPr/>
    </dgm:pt>
    <dgm:pt modelId="{26AC67B8-5EA7-48E9-8B91-1239C660A7BA}" type="pres">
      <dgm:prSet presAssocID="{B77967A8-4126-43F8-902D-DD430DC79A16}" presName="space" presStyleCnt="0"/>
      <dgm:spPr/>
    </dgm:pt>
    <dgm:pt modelId="{16C4EA93-8AA8-4360-9024-F77C4BEFCC70}" type="pres">
      <dgm:prSet presAssocID="{B77967A8-4126-43F8-902D-DD430DC79A16}" presName="rect1" presStyleLbl="alignAcc1" presStyleIdx="0" presStyleCnt="1" custLinFactNeighborX="2789" custLinFactNeighborY="-15937"/>
      <dgm:spPr/>
    </dgm:pt>
    <dgm:pt modelId="{15A9C37C-E8D6-4D86-BD3B-76225F45497A}" type="pres">
      <dgm:prSet presAssocID="{B77967A8-4126-43F8-902D-DD430DC79A16}" presName="rect1ParTx" presStyleLbl="alignAcc1" presStyleIdx="0" presStyleCnt="1">
        <dgm:presLayoutVars>
          <dgm:chMax val="1"/>
          <dgm:bulletEnabled val="1"/>
        </dgm:presLayoutVars>
      </dgm:prSet>
      <dgm:spPr/>
    </dgm:pt>
    <dgm:pt modelId="{C3F80E93-9A26-41F1-B92A-F23C8A9E7532}" type="pres">
      <dgm:prSet presAssocID="{B77967A8-4126-43F8-902D-DD430DC79A16}" presName="rect1ChTx" presStyleLbl="alignAcc1" presStyleIdx="0" presStyleCnt="1">
        <dgm:presLayoutVars>
          <dgm:bulletEnabled val="1"/>
        </dgm:presLayoutVars>
      </dgm:prSet>
      <dgm:spPr/>
    </dgm:pt>
  </dgm:ptLst>
  <dgm:cxnLst>
    <dgm:cxn modelId="{A0001C20-3D9D-4FEE-A91B-BEAB44F54DA8}" type="presOf" srcId="{5FA132FF-06B9-4DFA-AE96-B5002DD4B22E}" destId="{C3F80E93-9A26-41F1-B92A-F23C8A9E7532}" srcOrd="0" destOrd="0" presId="urn:microsoft.com/office/officeart/2005/8/layout/target3"/>
    <dgm:cxn modelId="{CC94679F-5374-4706-B0FA-1EF850545B7A}" srcId="{B77967A8-4126-43F8-902D-DD430DC79A16}" destId="{C3D036CD-8241-4CB5-9700-F5AAF53D53D1}" srcOrd="1" destOrd="0" parTransId="{F1D98F1F-52BA-4B93-95FA-8A35C965AC39}" sibTransId="{CB4B89FB-F089-4614-B5CD-C32D135D4B2C}"/>
    <dgm:cxn modelId="{FC7EABAB-59BD-459C-BDAD-F3FB4A3FFFB4}" type="presOf" srcId="{B77967A8-4126-43F8-902D-DD430DC79A16}" destId="{16C4EA93-8AA8-4360-9024-F77C4BEFCC70}" srcOrd="0" destOrd="0" presId="urn:microsoft.com/office/officeart/2005/8/layout/target3"/>
    <dgm:cxn modelId="{FFC361B1-6EA9-4A5B-A9A2-C03380E80F78}" type="presOf" srcId="{B77967A8-4126-43F8-902D-DD430DC79A16}" destId="{15A9C37C-E8D6-4D86-BD3B-76225F45497A}" srcOrd="1" destOrd="0" presId="urn:microsoft.com/office/officeart/2005/8/layout/target3"/>
    <dgm:cxn modelId="{427E2FBB-1E1F-4A23-8286-D737C887CA2C}" type="presOf" srcId="{C3D036CD-8241-4CB5-9700-F5AAF53D53D1}" destId="{C3F80E93-9A26-41F1-B92A-F23C8A9E7532}" srcOrd="0" destOrd="1" presId="urn:microsoft.com/office/officeart/2005/8/layout/target3"/>
    <dgm:cxn modelId="{0D5828C1-22E9-4C9B-BDF6-10FC1F8F428E}" srcId="{B77967A8-4126-43F8-902D-DD430DC79A16}" destId="{5FA132FF-06B9-4DFA-AE96-B5002DD4B22E}" srcOrd="0" destOrd="0" parTransId="{04130E09-ED95-4D1D-A296-BACA9564B30D}" sibTransId="{F8BB8E67-9530-4AA0-A330-DBB0B66E57AA}"/>
    <dgm:cxn modelId="{95C1C3F4-3EFB-4FCC-B05B-85D515F13D7D}" srcId="{40B8D5A3-FC98-4A3D-9874-FF329631C7DE}" destId="{B77967A8-4126-43F8-902D-DD430DC79A16}" srcOrd="0" destOrd="0" parTransId="{898591BF-2740-4FFF-A4EF-8F17614A5DF7}" sibTransId="{84F1E17B-B1CA-4858-9193-520307CBDC53}"/>
    <dgm:cxn modelId="{A8CAD4F9-0660-4853-B40D-D8A60F867191}" type="presOf" srcId="{40B8D5A3-FC98-4A3D-9874-FF329631C7DE}" destId="{D7E75D8F-14ED-4C4D-82DB-A0E0E7927F94}" srcOrd="0" destOrd="0" presId="urn:microsoft.com/office/officeart/2005/8/layout/target3"/>
    <dgm:cxn modelId="{CBA10B73-90F3-4CD7-95CE-10EAADCE36BE}" type="presParOf" srcId="{D7E75D8F-14ED-4C4D-82DB-A0E0E7927F94}" destId="{0CA7C4D0-E389-423B-9FE3-D5AF218771D4}" srcOrd="0" destOrd="0" presId="urn:microsoft.com/office/officeart/2005/8/layout/target3"/>
    <dgm:cxn modelId="{57F493E3-8A29-4D1C-B2F3-74FE781BC89A}" type="presParOf" srcId="{D7E75D8F-14ED-4C4D-82DB-A0E0E7927F94}" destId="{26AC67B8-5EA7-48E9-8B91-1239C660A7BA}" srcOrd="1" destOrd="0" presId="urn:microsoft.com/office/officeart/2005/8/layout/target3"/>
    <dgm:cxn modelId="{CF4689AF-C288-4BF1-8CE8-DD53EF956AAB}" type="presParOf" srcId="{D7E75D8F-14ED-4C4D-82DB-A0E0E7927F94}" destId="{16C4EA93-8AA8-4360-9024-F77C4BEFCC70}" srcOrd="2" destOrd="0" presId="urn:microsoft.com/office/officeart/2005/8/layout/target3"/>
    <dgm:cxn modelId="{F0837224-D48B-4AFF-9891-089E1F6D21C3}" type="presParOf" srcId="{D7E75D8F-14ED-4C4D-82DB-A0E0E7927F94}" destId="{15A9C37C-E8D6-4D86-BD3B-76225F45497A}" srcOrd="3" destOrd="0" presId="urn:microsoft.com/office/officeart/2005/8/layout/target3"/>
    <dgm:cxn modelId="{E86C3C6D-404A-4F2A-B32F-32346B596212}" type="presParOf" srcId="{D7E75D8F-14ED-4C4D-82DB-A0E0E7927F94}" destId="{C3F80E93-9A26-41F1-B92A-F23C8A9E7532}" srcOrd="4"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068BAF6-C623-4A38-AB70-BB1AE526DAAE}" type="doc">
      <dgm:prSet loTypeId="urn:microsoft.com/office/officeart/2005/8/layout/process4" loCatId="list" qsTypeId="urn:microsoft.com/office/officeart/2005/8/quickstyle/simple1" qsCatId="simple" csTypeId="urn:microsoft.com/office/officeart/2005/8/colors/colorful4" csCatId="colorful"/>
      <dgm:spPr/>
      <dgm:t>
        <a:bodyPr/>
        <a:lstStyle/>
        <a:p>
          <a:endParaRPr lang="en-IN"/>
        </a:p>
      </dgm:t>
    </dgm:pt>
    <dgm:pt modelId="{32CF234A-F6C6-4F53-B3C7-25576F853F55}">
      <dgm:prSet custT="1"/>
      <dgm:spPr/>
      <dgm:t>
        <a:bodyPr/>
        <a:lstStyle/>
        <a:p>
          <a:r>
            <a:rPr lang="en-IN" sz="2000" dirty="0">
              <a:latin typeface="Times New Roman" panose="02020603050405020304" pitchFamily="18" charset="0"/>
              <a:cs typeface="Times New Roman" panose="02020603050405020304" pitchFamily="18" charset="0"/>
            </a:rPr>
            <a:t>Launches to ES-L1, GEO, HEO and SSO orbits had the most success rates.</a:t>
          </a:r>
        </a:p>
      </dgm:t>
    </dgm:pt>
    <dgm:pt modelId="{6A8C5B9B-D940-49C3-9FBA-6B25F1C2BB83}" type="parTrans" cxnId="{C47065FE-D18D-466F-8BD0-F0627853723D}">
      <dgm:prSet/>
      <dgm:spPr/>
      <dgm:t>
        <a:bodyPr/>
        <a:lstStyle/>
        <a:p>
          <a:endParaRPr lang="en-IN" sz="2000">
            <a:latin typeface="Times New Roman" panose="02020603050405020304" pitchFamily="18" charset="0"/>
            <a:cs typeface="Times New Roman" panose="02020603050405020304" pitchFamily="18" charset="0"/>
          </a:endParaRPr>
        </a:p>
      </dgm:t>
    </dgm:pt>
    <dgm:pt modelId="{AAD9AC26-FCF6-4754-9D14-F0A9BFB6FE88}" type="sibTrans" cxnId="{C47065FE-D18D-466F-8BD0-F0627853723D}">
      <dgm:prSet/>
      <dgm:spPr/>
      <dgm:t>
        <a:bodyPr/>
        <a:lstStyle/>
        <a:p>
          <a:endParaRPr lang="en-IN" sz="2000">
            <a:latin typeface="Times New Roman" panose="02020603050405020304" pitchFamily="18" charset="0"/>
            <a:cs typeface="Times New Roman" panose="02020603050405020304" pitchFamily="18" charset="0"/>
          </a:endParaRPr>
        </a:p>
      </dgm:t>
    </dgm:pt>
    <dgm:pt modelId="{134C47ED-0066-4507-928D-F9CD0F19638B}">
      <dgm:prSet custT="1"/>
      <dgm:spPr/>
      <dgm:t>
        <a:bodyPr/>
        <a:lstStyle/>
        <a:p>
          <a:r>
            <a:rPr lang="en-IN" sz="2000" dirty="0">
              <a:latin typeface="Times New Roman" panose="02020603050405020304" pitchFamily="18" charset="0"/>
              <a:cs typeface="Times New Roman" panose="02020603050405020304" pitchFamily="18" charset="0"/>
            </a:rPr>
            <a:t>Launches to VLEO, LEO, MEO and PO orbits had comparatively lower success rates.</a:t>
          </a:r>
        </a:p>
      </dgm:t>
    </dgm:pt>
    <dgm:pt modelId="{BAD62B72-57BD-4802-824A-5F6FCE82599E}" type="parTrans" cxnId="{DF0F1046-918B-4C6D-A111-AAB901DC0B6E}">
      <dgm:prSet/>
      <dgm:spPr/>
      <dgm:t>
        <a:bodyPr/>
        <a:lstStyle/>
        <a:p>
          <a:endParaRPr lang="en-IN" sz="2000">
            <a:latin typeface="Times New Roman" panose="02020603050405020304" pitchFamily="18" charset="0"/>
            <a:cs typeface="Times New Roman" panose="02020603050405020304" pitchFamily="18" charset="0"/>
          </a:endParaRPr>
        </a:p>
      </dgm:t>
    </dgm:pt>
    <dgm:pt modelId="{304F2252-9405-49E4-BE55-02517A62847E}" type="sibTrans" cxnId="{DF0F1046-918B-4C6D-A111-AAB901DC0B6E}">
      <dgm:prSet/>
      <dgm:spPr/>
      <dgm:t>
        <a:bodyPr/>
        <a:lstStyle/>
        <a:p>
          <a:endParaRPr lang="en-IN" sz="2000">
            <a:latin typeface="Times New Roman" panose="02020603050405020304" pitchFamily="18" charset="0"/>
            <a:cs typeface="Times New Roman" panose="02020603050405020304" pitchFamily="18" charset="0"/>
          </a:endParaRPr>
        </a:p>
      </dgm:t>
    </dgm:pt>
    <dgm:pt modelId="{81A3ECDA-0CDD-4F4A-9171-00F3C8B2552F}">
      <dgm:prSet custT="1"/>
      <dgm:spPr/>
      <dgm:t>
        <a:bodyPr/>
        <a:lstStyle/>
        <a:p>
          <a:r>
            <a:rPr lang="en-US" sz="2000" dirty="0">
              <a:latin typeface="Times New Roman" panose="02020603050405020304" pitchFamily="18" charset="0"/>
              <a:cs typeface="Times New Roman" panose="02020603050405020304" pitchFamily="18" charset="0"/>
            </a:rPr>
            <a:t>Launches to ISS, GTO and SO had the least success rates.</a:t>
          </a:r>
          <a:endParaRPr lang="en-IN" sz="2000" dirty="0">
            <a:latin typeface="Times New Roman" panose="02020603050405020304" pitchFamily="18" charset="0"/>
            <a:cs typeface="Times New Roman" panose="02020603050405020304" pitchFamily="18" charset="0"/>
          </a:endParaRPr>
        </a:p>
      </dgm:t>
    </dgm:pt>
    <dgm:pt modelId="{0C80BBAC-83EE-41B6-9124-BA1258994DA4}" type="parTrans" cxnId="{39868EE9-F103-4954-A29B-06C44D3F775A}">
      <dgm:prSet/>
      <dgm:spPr/>
      <dgm:t>
        <a:bodyPr/>
        <a:lstStyle/>
        <a:p>
          <a:endParaRPr lang="en-IN" sz="2000">
            <a:latin typeface="Times New Roman" panose="02020603050405020304" pitchFamily="18" charset="0"/>
            <a:cs typeface="Times New Roman" panose="02020603050405020304" pitchFamily="18" charset="0"/>
          </a:endParaRPr>
        </a:p>
      </dgm:t>
    </dgm:pt>
    <dgm:pt modelId="{47990DE8-8DA6-4D8E-B0C5-CC16C0D95082}" type="sibTrans" cxnId="{39868EE9-F103-4954-A29B-06C44D3F775A}">
      <dgm:prSet/>
      <dgm:spPr/>
      <dgm:t>
        <a:bodyPr/>
        <a:lstStyle/>
        <a:p>
          <a:endParaRPr lang="en-IN" sz="2000">
            <a:latin typeface="Times New Roman" panose="02020603050405020304" pitchFamily="18" charset="0"/>
            <a:cs typeface="Times New Roman" panose="02020603050405020304" pitchFamily="18" charset="0"/>
          </a:endParaRPr>
        </a:p>
      </dgm:t>
    </dgm:pt>
    <dgm:pt modelId="{DAAFBFE1-2D11-49C4-890C-3D01082845CE}" type="pres">
      <dgm:prSet presAssocID="{D068BAF6-C623-4A38-AB70-BB1AE526DAAE}" presName="Name0" presStyleCnt="0">
        <dgm:presLayoutVars>
          <dgm:dir/>
          <dgm:animLvl val="lvl"/>
          <dgm:resizeHandles val="exact"/>
        </dgm:presLayoutVars>
      </dgm:prSet>
      <dgm:spPr/>
    </dgm:pt>
    <dgm:pt modelId="{3C8D5B22-98BB-459D-B150-B6CF12DB3EC4}" type="pres">
      <dgm:prSet presAssocID="{81A3ECDA-0CDD-4F4A-9171-00F3C8B2552F}" presName="boxAndChildren" presStyleCnt="0"/>
      <dgm:spPr/>
    </dgm:pt>
    <dgm:pt modelId="{6FC4CA02-AE92-4004-A177-7D68EF9C0CC9}" type="pres">
      <dgm:prSet presAssocID="{81A3ECDA-0CDD-4F4A-9171-00F3C8B2552F}" presName="parentTextBox" presStyleLbl="node1" presStyleIdx="0" presStyleCnt="3"/>
      <dgm:spPr>
        <a:prstGeom prst="horizontalScroll">
          <a:avLst/>
        </a:prstGeom>
      </dgm:spPr>
    </dgm:pt>
    <dgm:pt modelId="{64EADC79-C642-445A-A4BA-410F59964EB7}" type="pres">
      <dgm:prSet presAssocID="{304F2252-9405-49E4-BE55-02517A62847E}" presName="sp" presStyleCnt="0"/>
      <dgm:spPr/>
    </dgm:pt>
    <dgm:pt modelId="{B8858B29-18C3-4BEA-93D8-34F4AEBE18F1}" type="pres">
      <dgm:prSet presAssocID="{134C47ED-0066-4507-928D-F9CD0F19638B}" presName="arrowAndChildren" presStyleCnt="0"/>
      <dgm:spPr/>
    </dgm:pt>
    <dgm:pt modelId="{6F3BED02-119E-4360-86B3-9EF5F79ED3A9}" type="pres">
      <dgm:prSet presAssocID="{134C47ED-0066-4507-928D-F9CD0F19638B}" presName="parentTextArrow" presStyleLbl="node1" presStyleIdx="1" presStyleCnt="3"/>
      <dgm:spPr>
        <a:prstGeom prst="horizontalScroll">
          <a:avLst/>
        </a:prstGeom>
      </dgm:spPr>
    </dgm:pt>
    <dgm:pt modelId="{B08C7E61-B8E9-44EE-803B-389567D401D0}" type="pres">
      <dgm:prSet presAssocID="{AAD9AC26-FCF6-4754-9D14-F0A9BFB6FE88}" presName="sp" presStyleCnt="0"/>
      <dgm:spPr/>
    </dgm:pt>
    <dgm:pt modelId="{D0D85425-5FA8-4822-8680-DD32F4C8AD61}" type="pres">
      <dgm:prSet presAssocID="{32CF234A-F6C6-4F53-B3C7-25576F853F55}" presName="arrowAndChildren" presStyleCnt="0"/>
      <dgm:spPr/>
    </dgm:pt>
    <dgm:pt modelId="{B6AB21B8-B047-433E-B480-2B34A64E3D88}" type="pres">
      <dgm:prSet presAssocID="{32CF234A-F6C6-4F53-B3C7-25576F853F55}" presName="parentTextArrow" presStyleLbl="node1" presStyleIdx="2" presStyleCnt="3"/>
      <dgm:spPr>
        <a:prstGeom prst="horizontalScroll">
          <a:avLst/>
        </a:prstGeom>
      </dgm:spPr>
    </dgm:pt>
  </dgm:ptLst>
  <dgm:cxnLst>
    <dgm:cxn modelId="{C1902F0B-2C89-4369-9EF3-C3765E7AE3D4}" type="presOf" srcId="{81A3ECDA-0CDD-4F4A-9171-00F3C8B2552F}" destId="{6FC4CA02-AE92-4004-A177-7D68EF9C0CC9}" srcOrd="0" destOrd="0" presId="urn:microsoft.com/office/officeart/2005/8/layout/process4"/>
    <dgm:cxn modelId="{0840B236-AD88-4569-9390-5C409F788EA7}" type="presOf" srcId="{D068BAF6-C623-4A38-AB70-BB1AE526DAAE}" destId="{DAAFBFE1-2D11-49C4-890C-3D01082845CE}" srcOrd="0" destOrd="0" presId="urn:microsoft.com/office/officeart/2005/8/layout/process4"/>
    <dgm:cxn modelId="{DF0F1046-918B-4C6D-A111-AAB901DC0B6E}" srcId="{D068BAF6-C623-4A38-AB70-BB1AE526DAAE}" destId="{134C47ED-0066-4507-928D-F9CD0F19638B}" srcOrd="1" destOrd="0" parTransId="{BAD62B72-57BD-4802-824A-5F6FCE82599E}" sibTransId="{304F2252-9405-49E4-BE55-02517A62847E}"/>
    <dgm:cxn modelId="{89691170-1960-4A35-8BE5-CF4FEAABC5F8}" type="presOf" srcId="{134C47ED-0066-4507-928D-F9CD0F19638B}" destId="{6F3BED02-119E-4360-86B3-9EF5F79ED3A9}" srcOrd="0" destOrd="0" presId="urn:microsoft.com/office/officeart/2005/8/layout/process4"/>
    <dgm:cxn modelId="{6819B253-3507-4720-B22A-7EE47F791402}" type="presOf" srcId="{32CF234A-F6C6-4F53-B3C7-25576F853F55}" destId="{B6AB21B8-B047-433E-B480-2B34A64E3D88}" srcOrd="0" destOrd="0" presId="urn:microsoft.com/office/officeart/2005/8/layout/process4"/>
    <dgm:cxn modelId="{39868EE9-F103-4954-A29B-06C44D3F775A}" srcId="{D068BAF6-C623-4A38-AB70-BB1AE526DAAE}" destId="{81A3ECDA-0CDD-4F4A-9171-00F3C8B2552F}" srcOrd="2" destOrd="0" parTransId="{0C80BBAC-83EE-41B6-9124-BA1258994DA4}" sibTransId="{47990DE8-8DA6-4D8E-B0C5-CC16C0D95082}"/>
    <dgm:cxn modelId="{C47065FE-D18D-466F-8BD0-F0627853723D}" srcId="{D068BAF6-C623-4A38-AB70-BB1AE526DAAE}" destId="{32CF234A-F6C6-4F53-B3C7-25576F853F55}" srcOrd="0" destOrd="0" parTransId="{6A8C5B9B-D940-49C3-9FBA-6B25F1C2BB83}" sibTransId="{AAD9AC26-FCF6-4754-9D14-F0A9BFB6FE88}"/>
    <dgm:cxn modelId="{23D58055-FA4A-44DF-94BC-0CE712365A3B}" type="presParOf" srcId="{DAAFBFE1-2D11-49C4-890C-3D01082845CE}" destId="{3C8D5B22-98BB-459D-B150-B6CF12DB3EC4}" srcOrd="0" destOrd="0" presId="urn:microsoft.com/office/officeart/2005/8/layout/process4"/>
    <dgm:cxn modelId="{3A265574-C77B-46E6-AD8F-52FFC78A1266}" type="presParOf" srcId="{3C8D5B22-98BB-459D-B150-B6CF12DB3EC4}" destId="{6FC4CA02-AE92-4004-A177-7D68EF9C0CC9}" srcOrd="0" destOrd="0" presId="urn:microsoft.com/office/officeart/2005/8/layout/process4"/>
    <dgm:cxn modelId="{8131C1B8-4879-47C9-9FDD-EF0A64E3AE17}" type="presParOf" srcId="{DAAFBFE1-2D11-49C4-890C-3D01082845CE}" destId="{64EADC79-C642-445A-A4BA-410F59964EB7}" srcOrd="1" destOrd="0" presId="urn:microsoft.com/office/officeart/2005/8/layout/process4"/>
    <dgm:cxn modelId="{4A82719A-91E1-4C75-80F2-A1A529B4A7B3}" type="presParOf" srcId="{DAAFBFE1-2D11-49C4-890C-3D01082845CE}" destId="{B8858B29-18C3-4BEA-93D8-34F4AEBE18F1}" srcOrd="2" destOrd="0" presId="urn:microsoft.com/office/officeart/2005/8/layout/process4"/>
    <dgm:cxn modelId="{04DE3E0C-8A65-4307-9B88-D5E4247C7242}" type="presParOf" srcId="{B8858B29-18C3-4BEA-93D8-34F4AEBE18F1}" destId="{6F3BED02-119E-4360-86B3-9EF5F79ED3A9}" srcOrd="0" destOrd="0" presId="urn:microsoft.com/office/officeart/2005/8/layout/process4"/>
    <dgm:cxn modelId="{C3BC51EE-F4D0-4ED0-99B6-68A5E6E6D2AA}" type="presParOf" srcId="{DAAFBFE1-2D11-49C4-890C-3D01082845CE}" destId="{B08C7E61-B8E9-44EE-803B-389567D401D0}" srcOrd="3" destOrd="0" presId="urn:microsoft.com/office/officeart/2005/8/layout/process4"/>
    <dgm:cxn modelId="{98B5418C-937E-4459-B0B3-051E0A8BF810}" type="presParOf" srcId="{DAAFBFE1-2D11-49C4-890C-3D01082845CE}" destId="{D0D85425-5FA8-4822-8680-DD32F4C8AD61}" srcOrd="4" destOrd="0" presId="urn:microsoft.com/office/officeart/2005/8/layout/process4"/>
    <dgm:cxn modelId="{C4FA77AB-7897-4734-AAB5-0A1AAD857981}" type="presParOf" srcId="{D0D85425-5FA8-4822-8680-DD32F4C8AD61}" destId="{B6AB21B8-B047-433E-B480-2B34A64E3D8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3D9739B-E7D1-432E-86AD-9A9A1D528A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5F2C16C-BE77-4ED3-AB86-B85DF2573383}">
      <dgm:prSet/>
      <dgm:spPr>
        <a:solidFill>
          <a:schemeClr val="accent2"/>
        </a:solidFill>
      </dgm:spPr>
      <dgm:t>
        <a:bodyPr/>
        <a:lstStyle/>
        <a:p>
          <a:r>
            <a:rPr lang="en-IN">
              <a:latin typeface="Times New Roman" panose="02020603050405020304" pitchFamily="18" charset="0"/>
              <a:cs typeface="Times New Roman" panose="02020603050405020304" pitchFamily="18" charset="0"/>
            </a:rPr>
            <a:t>Analysis:</a:t>
          </a:r>
        </a:p>
      </dgm:t>
    </dgm:pt>
    <dgm:pt modelId="{37618E82-E0C9-4EAC-9FBE-7FB00D5BAF2F}" type="parTrans" cxnId="{EB50646F-85CE-49B5-BEDA-8D050549FA73}">
      <dgm:prSet/>
      <dgm:spPr/>
      <dgm:t>
        <a:bodyPr/>
        <a:lstStyle/>
        <a:p>
          <a:endParaRPr lang="en-IN"/>
        </a:p>
      </dgm:t>
    </dgm:pt>
    <dgm:pt modelId="{88A9B745-7CAA-41C9-B18D-355C1569330B}" type="sibTrans" cxnId="{EB50646F-85CE-49B5-BEDA-8D050549FA73}">
      <dgm:prSet/>
      <dgm:spPr/>
      <dgm:t>
        <a:bodyPr/>
        <a:lstStyle/>
        <a:p>
          <a:endParaRPr lang="en-IN"/>
        </a:p>
      </dgm:t>
    </dgm:pt>
    <dgm:pt modelId="{793D015A-7AD3-4C93-909B-26A08EE35952}" type="pres">
      <dgm:prSet presAssocID="{03D9739B-E7D1-432E-86AD-9A9A1D528AA0}" presName="linear" presStyleCnt="0">
        <dgm:presLayoutVars>
          <dgm:animLvl val="lvl"/>
          <dgm:resizeHandles val="exact"/>
        </dgm:presLayoutVars>
      </dgm:prSet>
      <dgm:spPr/>
    </dgm:pt>
    <dgm:pt modelId="{D6F0C2C5-9DAA-4070-95ED-DAC2C03B9441}" type="pres">
      <dgm:prSet presAssocID="{B5F2C16C-BE77-4ED3-AB86-B85DF2573383}" presName="parentText" presStyleLbl="node1" presStyleIdx="0" presStyleCnt="1" custLinFactY="-116296" custLinFactNeighborX="-40069" custLinFactNeighborY="-200000">
        <dgm:presLayoutVars>
          <dgm:chMax val="0"/>
          <dgm:bulletEnabled val="1"/>
        </dgm:presLayoutVars>
      </dgm:prSet>
      <dgm:spPr>
        <a:prstGeom prst="horizontalScroll">
          <a:avLst/>
        </a:prstGeom>
      </dgm:spPr>
    </dgm:pt>
  </dgm:ptLst>
  <dgm:cxnLst>
    <dgm:cxn modelId="{EB50646F-85CE-49B5-BEDA-8D050549FA73}" srcId="{03D9739B-E7D1-432E-86AD-9A9A1D528AA0}" destId="{B5F2C16C-BE77-4ED3-AB86-B85DF2573383}" srcOrd="0" destOrd="0" parTransId="{37618E82-E0C9-4EAC-9FBE-7FB00D5BAF2F}" sibTransId="{88A9B745-7CAA-41C9-B18D-355C1569330B}"/>
    <dgm:cxn modelId="{D08E997C-C489-4232-A36D-65E3D9CAA2AC}" type="presOf" srcId="{03D9739B-E7D1-432E-86AD-9A9A1D528AA0}" destId="{793D015A-7AD3-4C93-909B-26A08EE35952}" srcOrd="0" destOrd="0" presId="urn:microsoft.com/office/officeart/2005/8/layout/vList2"/>
    <dgm:cxn modelId="{72FF65F7-96F9-4F60-9338-E31A3759B815}" type="presOf" srcId="{B5F2C16C-BE77-4ED3-AB86-B85DF2573383}" destId="{D6F0C2C5-9DAA-4070-95ED-DAC2C03B9441}" srcOrd="0" destOrd="0" presId="urn:microsoft.com/office/officeart/2005/8/layout/vList2"/>
    <dgm:cxn modelId="{18A6C8A8-7889-41D3-9035-EA693E0B1505}" type="presParOf" srcId="{793D015A-7AD3-4C93-909B-26A08EE35952}" destId="{D6F0C2C5-9DAA-4070-95ED-DAC2C03B9441}"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93C062CF-8F9A-4C5C-925D-06C64F25BD2D}" type="doc">
      <dgm:prSet loTypeId="urn:microsoft.com/office/officeart/2005/8/layout/process4" loCatId="list" qsTypeId="urn:microsoft.com/office/officeart/2005/8/quickstyle/simple1" qsCatId="simple" csTypeId="urn:microsoft.com/office/officeart/2005/8/colors/colorful1" csCatId="colorful"/>
      <dgm:spPr/>
      <dgm:t>
        <a:bodyPr/>
        <a:lstStyle/>
        <a:p>
          <a:endParaRPr lang="en-IN"/>
        </a:p>
      </dgm:t>
    </dgm:pt>
    <dgm:pt modelId="{B328EAFB-C80E-4510-BD67-5332DD1AE27F}">
      <dgm:prSet custT="1"/>
      <dgm:spPr/>
      <dgm:t>
        <a:bodyPr/>
        <a:lstStyle/>
        <a:p>
          <a:pPr algn="just"/>
          <a:r>
            <a:rPr lang="en-US" sz="1800" dirty="0">
              <a:latin typeface="Times New Roman" panose="02020603050405020304" pitchFamily="18" charset="0"/>
              <a:cs typeface="Times New Roman" panose="02020603050405020304" pitchFamily="18" charset="0"/>
            </a:rPr>
            <a:t>from the above plot, it can be concluded that </a:t>
          </a:r>
          <a:r>
            <a:rPr lang="en-US" sz="1800" b="1" dirty="0">
              <a:latin typeface="Times New Roman" panose="02020603050405020304" pitchFamily="18" charset="0"/>
              <a:cs typeface="Times New Roman" panose="02020603050405020304" pitchFamily="18" charset="0"/>
            </a:rPr>
            <a:t>the relationship between the flight number and orbit is ambiguous.</a:t>
          </a:r>
          <a:endParaRPr lang="en-IN" sz="1800" dirty="0">
            <a:latin typeface="Times New Roman" panose="02020603050405020304" pitchFamily="18" charset="0"/>
            <a:cs typeface="Times New Roman" panose="02020603050405020304" pitchFamily="18" charset="0"/>
          </a:endParaRPr>
        </a:p>
      </dgm:t>
    </dgm:pt>
    <dgm:pt modelId="{8ACDC880-8970-499B-89D5-BA7B574D28E8}" type="parTrans" cxnId="{7B42B283-F7AE-4652-A1D1-6B2A298664DC}">
      <dgm:prSet/>
      <dgm:spPr/>
      <dgm:t>
        <a:bodyPr/>
        <a:lstStyle/>
        <a:p>
          <a:endParaRPr lang="en-IN" sz="1800">
            <a:latin typeface="Times New Roman" panose="02020603050405020304" pitchFamily="18" charset="0"/>
            <a:cs typeface="Times New Roman" panose="02020603050405020304" pitchFamily="18" charset="0"/>
          </a:endParaRPr>
        </a:p>
      </dgm:t>
    </dgm:pt>
    <dgm:pt modelId="{B5574B6C-35E0-4059-A962-3512FA65A4BB}" type="sibTrans" cxnId="{7B42B283-F7AE-4652-A1D1-6B2A298664DC}">
      <dgm:prSet/>
      <dgm:spPr/>
      <dgm:t>
        <a:bodyPr/>
        <a:lstStyle/>
        <a:p>
          <a:endParaRPr lang="en-IN" sz="1800">
            <a:latin typeface="Times New Roman" panose="02020603050405020304" pitchFamily="18" charset="0"/>
            <a:cs typeface="Times New Roman" panose="02020603050405020304" pitchFamily="18" charset="0"/>
          </a:endParaRPr>
        </a:p>
      </dgm:t>
    </dgm:pt>
    <dgm:pt modelId="{6E7C99A9-6DF2-4935-85FD-45E83F0B3200}">
      <dgm:prSet custT="1"/>
      <dgm:spPr/>
      <dgm:t>
        <a:bodyPr/>
        <a:lstStyle/>
        <a:p>
          <a:pPr algn="just"/>
          <a:r>
            <a:rPr lang="en-US" sz="1800" dirty="0">
              <a:latin typeface="Times New Roman" panose="02020603050405020304" pitchFamily="18" charset="0"/>
              <a:cs typeface="Times New Roman" panose="02020603050405020304" pitchFamily="18" charset="0"/>
            </a:rPr>
            <a:t>In case of LEO orbit, it appears that the success rate depends on the number of flights. However, the same cannot be said for the other orbits such as the GTO orbit. </a:t>
          </a:r>
          <a:endParaRPr lang="en-IN" sz="1800" dirty="0">
            <a:latin typeface="Times New Roman" panose="02020603050405020304" pitchFamily="18" charset="0"/>
            <a:cs typeface="Times New Roman" panose="02020603050405020304" pitchFamily="18" charset="0"/>
          </a:endParaRPr>
        </a:p>
      </dgm:t>
    </dgm:pt>
    <dgm:pt modelId="{201240E4-2388-4780-B3F8-3C28C8182BD4}" type="parTrans" cxnId="{B6D6112F-DB39-46D6-9CBC-78D0654903C0}">
      <dgm:prSet/>
      <dgm:spPr/>
      <dgm:t>
        <a:bodyPr/>
        <a:lstStyle/>
        <a:p>
          <a:endParaRPr lang="en-IN" sz="1800">
            <a:latin typeface="Times New Roman" panose="02020603050405020304" pitchFamily="18" charset="0"/>
            <a:cs typeface="Times New Roman" panose="02020603050405020304" pitchFamily="18" charset="0"/>
          </a:endParaRPr>
        </a:p>
      </dgm:t>
    </dgm:pt>
    <dgm:pt modelId="{10D7F1BC-8527-4E78-A692-45EACB838B68}" type="sibTrans" cxnId="{B6D6112F-DB39-46D6-9CBC-78D0654903C0}">
      <dgm:prSet/>
      <dgm:spPr/>
      <dgm:t>
        <a:bodyPr/>
        <a:lstStyle/>
        <a:p>
          <a:endParaRPr lang="en-IN" sz="1800">
            <a:latin typeface="Times New Roman" panose="02020603050405020304" pitchFamily="18" charset="0"/>
            <a:cs typeface="Times New Roman" panose="02020603050405020304" pitchFamily="18" charset="0"/>
          </a:endParaRPr>
        </a:p>
      </dgm:t>
    </dgm:pt>
    <dgm:pt modelId="{663682F5-0FE5-4F33-864B-11043542CBF4}">
      <dgm:prSet custT="1"/>
      <dgm:spPr/>
      <dgm:t>
        <a:bodyPr/>
        <a:lstStyle/>
        <a:p>
          <a:pPr algn="just"/>
          <a:r>
            <a:rPr lang="en-US" sz="1800" dirty="0">
              <a:latin typeface="Times New Roman" panose="02020603050405020304" pitchFamily="18" charset="0"/>
              <a:cs typeface="Times New Roman" panose="02020603050405020304" pitchFamily="18" charset="0"/>
            </a:rPr>
            <a:t>Therefore, it is not easy to distinguish the relationship between the flight numbers and orbit for other orbits.</a:t>
          </a:r>
          <a:endParaRPr lang="en-IN" sz="1800" dirty="0">
            <a:latin typeface="Times New Roman" panose="02020603050405020304" pitchFamily="18" charset="0"/>
            <a:cs typeface="Times New Roman" panose="02020603050405020304" pitchFamily="18" charset="0"/>
          </a:endParaRPr>
        </a:p>
      </dgm:t>
    </dgm:pt>
    <dgm:pt modelId="{9308DBC3-9B36-4EC4-BF46-DD8E7AC71BC6}" type="parTrans" cxnId="{9F574039-0D64-4836-8CF1-DEB86E65B8B9}">
      <dgm:prSet/>
      <dgm:spPr/>
      <dgm:t>
        <a:bodyPr/>
        <a:lstStyle/>
        <a:p>
          <a:endParaRPr lang="en-IN" sz="1800">
            <a:latin typeface="Times New Roman" panose="02020603050405020304" pitchFamily="18" charset="0"/>
            <a:cs typeface="Times New Roman" panose="02020603050405020304" pitchFamily="18" charset="0"/>
          </a:endParaRPr>
        </a:p>
      </dgm:t>
    </dgm:pt>
    <dgm:pt modelId="{D522A7AB-0FF6-4A96-820D-36C1FDCA909A}" type="sibTrans" cxnId="{9F574039-0D64-4836-8CF1-DEB86E65B8B9}">
      <dgm:prSet/>
      <dgm:spPr/>
      <dgm:t>
        <a:bodyPr/>
        <a:lstStyle/>
        <a:p>
          <a:endParaRPr lang="en-IN" sz="1800">
            <a:latin typeface="Times New Roman" panose="02020603050405020304" pitchFamily="18" charset="0"/>
            <a:cs typeface="Times New Roman" panose="02020603050405020304" pitchFamily="18" charset="0"/>
          </a:endParaRPr>
        </a:p>
      </dgm:t>
    </dgm:pt>
    <dgm:pt modelId="{6C1714E6-DF41-4503-9506-9EFAEAE8B5E3}" type="pres">
      <dgm:prSet presAssocID="{93C062CF-8F9A-4C5C-925D-06C64F25BD2D}" presName="Name0" presStyleCnt="0">
        <dgm:presLayoutVars>
          <dgm:dir/>
          <dgm:animLvl val="lvl"/>
          <dgm:resizeHandles val="exact"/>
        </dgm:presLayoutVars>
      </dgm:prSet>
      <dgm:spPr/>
    </dgm:pt>
    <dgm:pt modelId="{EC44E43C-975B-4740-A408-7444AC261167}" type="pres">
      <dgm:prSet presAssocID="{663682F5-0FE5-4F33-864B-11043542CBF4}" presName="boxAndChildren" presStyleCnt="0"/>
      <dgm:spPr/>
    </dgm:pt>
    <dgm:pt modelId="{B13CDB51-D993-4332-99DA-576C27619DE7}" type="pres">
      <dgm:prSet presAssocID="{663682F5-0FE5-4F33-864B-11043542CBF4}" presName="parentTextBox" presStyleLbl="node1" presStyleIdx="0" presStyleCnt="3"/>
      <dgm:spPr/>
    </dgm:pt>
    <dgm:pt modelId="{6A4F5622-740C-424E-9A56-E87B854A2862}" type="pres">
      <dgm:prSet presAssocID="{10D7F1BC-8527-4E78-A692-45EACB838B68}" presName="sp" presStyleCnt="0"/>
      <dgm:spPr/>
    </dgm:pt>
    <dgm:pt modelId="{04EEE817-5458-49A5-9E5E-4E9E45CC0137}" type="pres">
      <dgm:prSet presAssocID="{6E7C99A9-6DF2-4935-85FD-45E83F0B3200}" presName="arrowAndChildren" presStyleCnt="0"/>
      <dgm:spPr/>
    </dgm:pt>
    <dgm:pt modelId="{AA7BC020-37D0-44E1-8DE7-A25CFEE0D1D8}" type="pres">
      <dgm:prSet presAssocID="{6E7C99A9-6DF2-4935-85FD-45E83F0B3200}" presName="parentTextArrow" presStyleLbl="node1" presStyleIdx="1" presStyleCnt="3"/>
      <dgm:spPr/>
    </dgm:pt>
    <dgm:pt modelId="{D77C70AB-AFAB-43F2-AE9F-7CDECA416A96}" type="pres">
      <dgm:prSet presAssocID="{B5574B6C-35E0-4059-A962-3512FA65A4BB}" presName="sp" presStyleCnt="0"/>
      <dgm:spPr/>
    </dgm:pt>
    <dgm:pt modelId="{A7200390-7525-4A1F-9610-99A685086C57}" type="pres">
      <dgm:prSet presAssocID="{B328EAFB-C80E-4510-BD67-5332DD1AE27F}" presName="arrowAndChildren" presStyleCnt="0"/>
      <dgm:spPr/>
    </dgm:pt>
    <dgm:pt modelId="{292A181B-3346-47B8-B7E1-C78693396D27}" type="pres">
      <dgm:prSet presAssocID="{B328EAFB-C80E-4510-BD67-5332DD1AE27F}" presName="parentTextArrow" presStyleLbl="node1" presStyleIdx="2" presStyleCnt="3" custLinFactNeighborX="-216" custLinFactNeighborY="-47"/>
      <dgm:spPr/>
    </dgm:pt>
  </dgm:ptLst>
  <dgm:cxnLst>
    <dgm:cxn modelId="{9494C601-FC60-472A-B1CE-025E2F4A1ABE}" type="presOf" srcId="{93C062CF-8F9A-4C5C-925D-06C64F25BD2D}" destId="{6C1714E6-DF41-4503-9506-9EFAEAE8B5E3}" srcOrd="0" destOrd="0" presId="urn:microsoft.com/office/officeart/2005/8/layout/process4"/>
    <dgm:cxn modelId="{B6D6112F-DB39-46D6-9CBC-78D0654903C0}" srcId="{93C062CF-8F9A-4C5C-925D-06C64F25BD2D}" destId="{6E7C99A9-6DF2-4935-85FD-45E83F0B3200}" srcOrd="1" destOrd="0" parTransId="{201240E4-2388-4780-B3F8-3C28C8182BD4}" sibTransId="{10D7F1BC-8527-4E78-A692-45EACB838B68}"/>
    <dgm:cxn modelId="{9F574039-0D64-4836-8CF1-DEB86E65B8B9}" srcId="{93C062CF-8F9A-4C5C-925D-06C64F25BD2D}" destId="{663682F5-0FE5-4F33-864B-11043542CBF4}" srcOrd="2" destOrd="0" parTransId="{9308DBC3-9B36-4EC4-BF46-DD8E7AC71BC6}" sibTransId="{D522A7AB-0FF6-4A96-820D-36C1FDCA909A}"/>
    <dgm:cxn modelId="{373C604F-13B7-4A09-B62D-DCD749A7367F}" type="presOf" srcId="{B328EAFB-C80E-4510-BD67-5332DD1AE27F}" destId="{292A181B-3346-47B8-B7E1-C78693396D27}" srcOrd="0" destOrd="0" presId="urn:microsoft.com/office/officeart/2005/8/layout/process4"/>
    <dgm:cxn modelId="{7B42B283-F7AE-4652-A1D1-6B2A298664DC}" srcId="{93C062CF-8F9A-4C5C-925D-06C64F25BD2D}" destId="{B328EAFB-C80E-4510-BD67-5332DD1AE27F}" srcOrd="0" destOrd="0" parTransId="{8ACDC880-8970-499B-89D5-BA7B574D28E8}" sibTransId="{B5574B6C-35E0-4059-A962-3512FA65A4BB}"/>
    <dgm:cxn modelId="{FF4B54AF-2F93-4447-BAC3-3773BA805F9A}" type="presOf" srcId="{663682F5-0FE5-4F33-864B-11043542CBF4}" destId="{B13CDB51-D993-4332-99DA-576C27619DE7}" srcOrd="0" destOrd="0" presId="urn:microsoft.com/office/officeart/2005/8/layout/process4"/>
    <dgm:cxn modelId="{BCD889E3-CC4C-494B-9703-4A1F15797F98}" type="presOf" srcId="{6E7C99A9-6DF2-4935-85FD-45E83F0B3200}" destId="{AA7BC020-37D0-44E1-8DE7-A25CFEE0D1D8}" srcOrd="0" destOrd="0" presId="urn:microsoft.com/office/officeart/2005/8/layout/process4"/>
    <dgm:cxn modelId="{BBD6DB3F-E584-4996-BD8E-E0C76A00C7C3}" type="presParOf" srcId="{6C1714E6-DF41-4503-9506-9EFAEAE8B5E3}" destId="{EC44E43C-975B-4740-A408-7444AC261167}" srcOrd="0" destOrd="0" presId="urn:microsoft.com/office/officeart/2005/8/layout/process4"/>
    <dgm:cxn modelId="{AE7D01AB-A360-41A1-95FC-30297024706D}" type="presParOf" srcId="{EC44E43C-975B-4740-A408-7444AC261167}" destId="{B13CDB51-D993-4332-99DA-576C27619DE7}" srcOrd="0" destOrd="0" presId="urn:microsoft.com/office/officeart/2005/8/layout/process4"/>
    <dgm:cxn modelId="{14988791-B6C8-4D21-B3AC-BED52CF2C510}" type="presParOf" srcId="{6C1714E6-DF41-4503-9506-9EFAEAE8B5E3}" destId="{6A4F5622-740C-424E-9A56-E87B854A2862}" srcOrd="1" destOrd="0" presId="urn:microsoft.com/office/officeart/2005/8/layout/process4"/>
    <dgm:cxn modelId="{BFF5D9F1-D39A-4E4C-99EB-A3496C2BF1AF}" type="presParOf" srcId="{6C1714E6-DF41-4503-9506-9EFAEAE8B5E3}" destId="{04EEE817-5458-49A5-9E5E-4E9E45CC0137}" srcOrd="2" destOrd="0" presId="urn:microsoft.com/office/officeart/2005/8/layout/process4"/>
    <dgm:cxn modelId="{D733BBE1-6669-48DF-90B8-04BE65ABF35A}" type="presParOf" srcId="{04EEE817-5458-49A5-9E5E-4E9E45CC0137}" destId="{AA7BC020-37D0-44E1-8DE7-A25CFEE0D1D8}" srcOrd="0" destOrd="0" presId="urn:microsoft.com/office/officeart/2005/8/layout/process4"/>
    <dgm:cxn modelId="{9C7C886B-ACF2-452C-A7B0-E6929CB35FC4}" type="presParOf" srcId="{6C1714E6-DF41-4503-9506-9EFAEAE8B5E3}" destId="{D77C70AB-AFAB-43F2-AE9F-7CDECA416A96}" srcOrd="3" destOrd="0" presId="urn:microsoft.com/office/officeart/2005/8/layout/process4"/>
    <dgm:cxn modelId="{B4BB9AFE-1F3C-4F28-8A92-D3D79DD4B7DE}" type="presParOf" srcId="{6C1714E6-DF41-4503-9506-9EFAEAE8B5E3}" destId="{A7200390-7525-4A1F-9610-99A685086C57}" srcOrd="4" destOrd="0" presId="urn:microsoft.com/office/officeart/2005/8/layout/process4"/>
    <dgm:cxn modelId="{B20051E5-022F-4F7C-9D36-D3F79C0D92A7}" type="presParOf" srcId="{A7200390-7525-4A1F-9610-99A685086C57}" destId="{292A181B-3346-47B8-B7E1-C78693396D2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60F55B3-9F4D-43A5-B3CB-4B6B6F79F0C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F66CB3C6-5C6A-49F4-97A1-69D375C404C4}">
      <dgm:prSet custT="1"/>
      <dgm:spPr/>
      <dgm:t>
        <a:bodyPr/>
        <a:lstStyle/>
        <a:p>
          <a:r>
            <a:rPr lang="en-US" sz="1800" b="1">
              <a:latin typeface="Times New Roman" panose="02020603050405020304" pitchFamily="18" charset="0"/>
              <a:cs typeface="Times New Roman" panose="02020603050405020304" pitchFamily="18" charset="0"/>
            </a:rPr>
            <a:t>Analysis: </a:t>
          </a:r>
          <a:endParaRPr lang="en-IN" sz="1800">
            <a:latin typeface="Times New Roman" panose="02020603050405020304" pitchFamily="18" charset="0"/>
            <a:cs typeface="Times New Roman" panose="02020603050405020304" pitchFamily="18" charset="0"/>
          </a:endParaRPr>
        </a:p>
      </dgm:t>
    </dgm:pt>
    <dgm:pt modelId="{559D67F7-4E45-4D3C-BC17-99A02D1308E4}" type="parTrans" cxnId="{D3FEA418-2763-4C26-9321-3D98D5CC4DE7}">
      <dgm:prSet/>
      <dgm:spPr/>
      <dgm:t>
        <a:bodyPr/>
        <a:lstStyle/>
        <a:p>
          <a:endParaRPr lang="en-IN"/>
        </a:p>
      </dgm:t>
    </dgm:pt>
    <dgm:pt modelId="{2D836469-58D5-445D-8656-6B32917922CE}" type="sibTrans" cxnId="{D3FEA418-2763-4C26-9321-3D98D5CC4DE7}">
      <dgm:prSet/>
      <dgm:spPr/>
      <dgm:t>
        <a:bodyPr/>
        <a:lstStyle/>
        <a:p>
          <a:endParaRPr lang="en-IN"/>
        </a:p>
      </dgm:t>
    </dgm:pt>
    <dgm:pt modelId="{246AFC52-9AF7-47B9-BF76-AD987C2E4C6E}" type="pres">
      <dgm:prSet presAssocID="{660F55B3-9F4D-43A5-B3CB-4B6B6F79F0CE}" presName="linear" presStyleCnt="0">
        <dgm:presLayoutVars>
          <dgm:animLvl val="lvl"/>
          <dgm:resizeHandles val="exact"/>
        </dgm:presLayoutVars>
      </dgm:prSet>
      <dgm:spPr/>
    </dgm:pt>
    <dgm:pt modelId="{7627E4D2-7304-4B90-9FF1-856192638317}" type="pres">
      <dgm:prSet presAssocID="{F66CB3C6-5C6A-49F4-97A1-69D375C404C4}" presName="parentText" presStyleLbl="node1" presStyleIdx="0" presStyleCnt="1" custLinFactNeighborX="-1864" custLinFactNeighborY="26275">
        <dgm:presLayoutVars>
          <dgm:chMax val="0"/>
          <dgm:bulletEnabled val="1"/>
        </dgm:presLayoutVars>
      </dgm:prSet>
      <dgm:spPr/>
    </dgm:pt>
  </dgm:ptLst>
  <dgm:cxnLst>
    <dgm:cxn modelId="{4E825E0B-1C5A-4B6A-8EFB-D7C374F5BECD}" type="presOf" srcId="{660F55B3-9F4D-43A5-B3CB-4B6B6F79F0CE}" destId="{246AFC52-9AF7-47B9-BF76-AD987C2E4C6E}" srcOrd="0" destOrd="0" presId="urn:microsoft.com/office/officeart/2005/8/layout/vList2"/>
    <dgm:cxn modelId="{D3FEA418-2763-4C26-9321-3D98D5CC4DE7}" srcId="{660F55B3-9F4D-43A5-B3CB-4B6B6F79F0CE}" destId="{F66CB3C6-5C6A-49F4-97A1-69D375C404C4}" srcOrd="0" destOrd="0" parTransId="{559D67F7-4E45-4D3C-BC17-99A02D1308E4}" sibTransId="{2D836469-58D5-445D-8656-6B32917922CE}"/>
    <dgm:cxn modelId="{27A7F8BC-9528-4B93-B710-A121A5C0AF2F}" type="presOf" srcId="{F66CB3C6-5C6A-49F4-97A1-69D375C404C4}" destId="{7627E4D2-7304-4B90-9FF1-856192638317}" srcOrd="0" destOrd="0" presId="urn:microsoft.com/office/officeart/2005/8/layout/vList2"/>
    <dgm:cxn modelId="{BAA96EFA-B514-4682-BB39-74D4C11BE556}" type="presParOf" srcId="{246AFC52-9AF7-47B9-BF76-AD987C2E4C6E}" destId="{7627E4D2-7304-4B90-9FF1-856192638317}"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6463B7A-71B7-48B5-AB41-69B17C44743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A4880698-224B-4166-89F1-DF1FB543616E}">
      <dgm:prSet custT="1"/>
      <dgm:spPr/>
      <dgm:t>
        <a:bodyPr/>
        <a:lstStyle/>
        <a:p>
          <a:r>
            <a:rPr lang="en-US" sz="1800" dirty="0">
              <a:latin typeface="Times New Roman" panose="02020603050405020304" pitchFamily="18" charset="0"/>
              <a:cs typeface="Times New Roman" panose="02020603050405020304" pitchFamily="18" charset="0"/>
            </a:rPr>
            <a:t>the LEO, ISS and PO orbits have more successful landings for heavy payloads.</a:t>
          </a:r>
          <a:endParaRPr lang="en-IN" sz="1800" dirty="0">
            <a:latin typeface="Times New Roman" panose="02020603050405020304" pitchFamily="18" charset="0"/>
            <a:cs typeface="Times New Roman" panose="02020603050405020304" pitchFamily="18" charset="0"/>
          </a:endParaRPr>
        </a:p>
      </dgm:t>
    </dgm:pt>
    <dgm:pt modelId="{202D861E-CCAD-4D08-BF76-99B4EE1806BF}" type="parTrans" cxnId="{CA6E0314-B400-40AF-A40C-DE85351DD470}">
      <dgm:prSet/>
      <dgm:spPr/>
      <dgm:t>
        <a:bodyPr/>
        <a:lstStyle/>
        <a:p>
          <a:endParaRPr lang="en-IN" sz="1800">
            <a:latin typeface="Times New Roman" panose="02020603050405020304" pitchFamily="18" charset="0"/>
            <a:cs typeface="Times New Roman" panose="02020603050405020304" pitchFamily="18" charset="0"/>
          </a:endParaRPr>
        </a:p>
      </dgm:t>
    </dgm:pt>
    <dgm:pt modelId="{3B8C1895-CDE9-4513-B1EE-4C00A74A4D52}" type="sibTrans" cxnId="{CA6E0314-B400-40AF-A40C-DE85351DD470}">
      <dgm:prSet/>
      <dgm:spPr/>
      <dgm:t>
        <a:bodyPr/>
        <a:lstStyle/>
        <a:p>
          <a:endParaRPr lang="en-IN" sz="1800">
            <a:latin typeface="Times New Roman" panose="02020603050405020304" pitchFamily="18" charset="0"/>
            <a:cs typeface="Times New Roman" panose="02020603050405020304" pitchFamily="18" charset="0"/>
          </a:endParaRPr>
        </a:p>
      </dgm:t>
    </dgm:pt>
    <dgm:pt modelId="{AB2DCEB0-9C22-4FDB-A77B-F9E65928AB0F}">
      <dgm:prSet custT="1"/>
      <dgm:spPr/>
      <dgm:t>
        <a:bodyPr/>
        <a:lstStyle/>
        <a:p>
          <a:r>
            <a:rPr lang="en-US" sz="1800">
              <a:latin typeface="Times New Roman" panose="02020603050405020304" pitchFamily="18" charset="0"/>
              <a:cs typeface="Times New Roman" panose="02020603050405020304" pitchFamily="18" charset="0"/>
            </a:rPr>
            <a:t>However, similar pattern cannot be determined for other orbits on account of the following reasons:</a:t>
          </a:r>
          <a:endParaRPr lang="en-IN" sz="1800">
            <a:latin typeface="Times New Roman" panose="02020603050405020304" pitchFamily="18" charset="0"/>
            <a:cs typeface="Times New Roman" panose="02020603050405020304" pitchFamily="18" charset="0"/>
          </a:endParaRPr>
        </a:p>
      </dgm:t>
    </dgm:pt>
    <dgm:pt modelId="{B4A8D3EA-0670-47A6-BE5F-6F760F277D8B}" type="parTrans" cxnId="{D0A0766C-2A81-4466-87CB-EC3712481C6A}">
      <dgm:prSet/>
      <dgm:spPr/>
      <dgm:t>
        <a:bodyPr/>
        <a:lstStyle/>
        <a:p>
          <a:endParaRPr lang="en-IN" sz="1800">
            <a:latin typeface="Times New Roman" panose="02020603050405020304" pitchFamily="18" charset="0"/>
            <a:cs typeface="Times New Roman" panose="02020603050405020304" pitchFamily="18" charset="0"/>
          </a:endParaRPr>
        </a:p>
      </dgm:t>
    </dgm:pt>
    <dgm:pt modelId="{980C21AE-1F3B-4311-998D-742A6BCB620E}" type="sibTrans" cxnId="{D0A0766C-2A81-4466-87CB-EC3712481C6A}">
      <dgm:prSet/>
      <dgm:spPr/>
      <dgm:t>
        <a:bodyPr/>
        <a:lstStyle/>
        <a:p>
          <a:endParaRPr lang="en-IN" sz="1800">
            <a:latin typeface="Times New Roman" panose="02020603050405020304" pitchFamily="18" charset="0"/>
            <a:cs typeface="Times New Roman" panose="02020603050405020304" pitchFamily="18" charset="0"/>
          </a:endParaRPr>
        </a:p>
      </dgm:t>
    </dgm:pt>
    <dgm:pt modelId="{DD86D590-74B4-4DCC-9E84-C7F41268431A}">
      <dgm:prSet custT="1"/>
      <dgm:spPr/>
      <dgm:t>
        <a:bodyPr/>
        <a:lstStyle/>
        <a:p>
          <a:r>
            <a:rPr lang="en-US" sz="1800" dirty="0">
              <a:latin typeface="Times New Roman" panose="02020603050405020304" pitchFamily="18" charset="0"/>
              <a:cs typeface="Times New Roman" panose="02020603050405020304" pitchFamily="18" charset="0"/>
            </a:rPr>
            <a:t>There are both observations (i.e., successful and unsuccessful) for each class of payloads in certain orbits such as GTO, VLEO etc.</a:t>
          </a:r>
          <a:endParaRPr lang="en-IN" sz="1800" dirty="0">
            <a:latin typeface="Times New Roman" panose="02020603050405020304" pitchFamily="18" charset="0"/>
            <a:cs typeface="Times New Roman" panose="02020603050405020304" pitchFamily="18" charset="0"/>
          </a:endParaRPr>
        </a:p>
      </dgm:t>
    </dgm:pt>
    <dgm:pt modelId="{DAB48BC9-9C20-4B28-B9CF-35D88BB092CA}" type="parTrans" cxnId="{AD2CEE4C-2054-4F7A-9EA7-4CC4135B07C3}">
      <dgm:prSet/>
      <dgm:spPr/>
      <dgm:t>
        <a:bodyPr/>
        <a:lstStyle/>
        <a:p>
          <a:endParaRPr lang="en-IN" sz="1800">
            <a:latin typeface="Times New Roman" panose="02020603050405020304" pitchFamily="18" charset="0"/>
            <a:cs typeface="Times New Roman" panose="02020603050405020304" pitchFamily="18" charset="0"/>
          </a:endParaRPr>
        </a:p>
      </dgm:t>
    </dgm:pt>
    <dgm:pt modelId="{1092859E-1452-4936-9560-AAD250A42D37}" type="sibTrans" cxnId="{AD2CEE4C-2054-4F7A-9EA7-4CC4135B07C3}">
      <dgm:prSet/>
      <dgm:spPr/>
      <dgm:t>
        <a:bodyPr/>
        <a:lstStyle/>
        <a:p>
          <a:endParaRPr lang="en-IN" sz="1800">
            <a:latin typeface="Times New Roman" panose="02020603050405020304" pitchFamily="18" charset="0"/>
            <a:cs typeface="Times New Roman" panose="02020603050405020304" pitchFamily="18" charset="0"/>
          </a:endParaRPr>
        </a:p>
      </dgm:t>
    </dgm:pt>
    <dgm:pt modelId="{5926A4E0-DA16-4CE9-8A46-3403A5EB19FA}">
      <dgm:prSet custT="1"/>
      <dgm:spPr/>
      <dgm:t>
        <a:bodyPr/>
        <a:lstStyle/>
        <a:p>
          <a:r>
            <a:rPr lang="en-US" sz="1800">
              <a:latin typeface="Times New Roman" panose="02020603050405020304" pitchFamily="18" charset="0"/>
              <a:cs typeface="Times New Roman" panose="02020603050405020304" pitchFamily="18" charset="0"/>
            </a:rPr>
            <a:t>Some orbits such as SSO,  do not have observations beyond certain payload.</a:t>
          </a:r>
          <a:endParaRPr lang="en-IN" sz="1800">
            <a:latin typeface="Times New Roman" panose="02020603050405020304" pitchFamily="18" charset="0"/>
            <a:cs typeface="Times New Roman" panose="02020603050405020304" pitchFamily="18" charset="0"/>
          </a:endParaRPr>
        </a:p>
      </dgm:t>
    </dgm:pt>
    <dgm:pt modelId="{EF4D02EB-C289-4CB0-AF63-C9ADA7910CCF}" type="parTrans" cxnId="{8AC4629E-2A43-4213-89D1-FCD7314AD65C}">
      <dgm:prSet/>
      <dgm:spPr/>
      <dgm:t>
        <a:bodyPr/>
        <a:lstStyle/>
        <a:p>
          <a:endParaRPr lang="en-IN" sz="1800">
            <a:latin typeface="Times New Roman" panose="02020603050405020304" pitchFamily="18" charset="0"/>
            <a:cs typeface="Times New Roman" panose="02020603050405020304" pitchFamily="18" charset="0"/>
          </a:endParaRPr>
        </a:p>
      </dgm:t>
    </dgm:pt>
    <dgm:pt modelId="{1EB6D470-67E4-43ED-B27F-F16841231C3F}" type="sibTrans" cxnId="{8AC4629E-2A43-4213-89D1-FCD7314AD65C}">
      <dgm:prSet/>
      <dgm:spPr/>
      <dgm:t>
        <a:bodyPr/>
        <a:lstStyle/>
        <a:p>
          <a:endParaRPr lang="en-IN" sz="1800">
            <a:latin typeface="Times New Roman" panose="02020603050405020304" pitchFamily="18" charset="0"/>
            <a:cs typeface="Times New Roman" panose="02020603050405020304" pitchFamily="18" charset="0"/>
          </a:endParaRPr>
        </a:p>
      </dgm:t>
    </dgm:pt>
    <dgm:pt modelId="{B8B46576-857E-44F0-B18E-E9918220051D}" type="pres">
      <dgm:prSet presAssocID="{D6463B7A-71B7-48B5-AB41-69B17C447436}" presName="linear" presStyleCnt="0">
        <dgm:presLayoutVars>
          <dgm:animLvl val="lvl"/>
          <dgm:resizeHandles val="exact"/>
        </dgm:presLayoutVars>
      </dgm:prSet>
      <dgm:spPr/>
    </dgm:pt>
    <dgm:pt modelId="{C70DD51C-E266-4659-82C1-77901928B56E}" type="pres">
      <dgm:prSet presAssocID="{A4880698-224B-4166-89F1-DF1FB543616E}" presName="parentText" presStyleLbl="node1" presStyleIdx="0" presStyleCnt="2">
        <dgm:presLayoutVars>
          <dgm:chMax val="0"/>
          <dgm:bulletEnabled val="1"/>
        </dgm:presLayoutVars>
      </dgm:prSet>
      <dgm:spPr/>
    </dgm:pt>
    <dgm:pt modelId="{A130578A-6450-4EF9-8A3C-0DCFBF2BD922}" type="pres">
      <dgm:prSet presAssocID="{3B8C1895-CDE9-4513-B1EE-4C00A74A4D52}" presName="spacer" presStyleCnt="0"/>
      <dgm:spPr/>
    </dgm:pt>
    <dgm:pt modelId="{ED692D70-950C-4FB6-855E-BBF2EF2AF1F3}" type="pres">
      <dgm:prSet presAssocID="{AB2DCEB0-9C22-4FDB-A77B-F9E65928AB0F}" presName="parentText" presStyleLbl="node1" presStyleIdx="1" presStyleCnt="2">
        <dgm:presLayoutVars>
          <dgm:chMax val="0"/>
          <dgm:bulletEnabled val="1"/>
        </dgm:presLayoutVars>
      </dgm:prSet>
      <dgm:spPr/>
    </dgm:pt>
    <dgm:pt modelId="{7A2ADDCB-4B2A-4411-9AFF-F941D117C7DD}" type="pres">
      <dgm:prSet presAssocID="{AB2DCEB0-9C22-4FDB-A77B-F9E65928AB0F}" presName="childText" presStyleLbl="revTx" presStyleIdx="0" presStyleCnt="1">
        <dgm:presLayoutVars>
          <dgm:bulletEnabled val="1"/>
        </dgm:presLayoutVars>
      </dgm:prSet>
      <dgm:spPr/>
    </dgm:pt>
  </dgm:ptLst>
  <dgm:cxnLst>
    <dgm:cxn modelId="{B344A40D-7CDF-470B-8EAF-06C1CB85ABFA}" type="presOf" srcId="{A4880698-224B-4166-89F1-DF1FB543616E}" destId="{C70DD51C-E266-4659-82C1-77901928B56E}" srcOrd="0" destOrd="0" presId="urn:microsoft.com/office/officeart/2005/8/layout/vList2"/>
    <dgm:cxn modelId="{CA6E0314-B400-40AF-A40C-DE85351DD470}" srcId="{D6463B7A-71B7-48B5-AB41-69B17C447436}" destId="{A4880698-224B-4166-89F1-DF1FB543616E}" srcOrd="0" destOrd="0" parTransId="{202D861E-CCAD-4D08-BF76-99B4EE1806BF}" sibTransId="{3B8C1895-CDE9-4513-B1EE-4C00A74A4D52}"/>
    <dgm:cxn modelId="{D0A0766C-2A81-4466-87CB-EC3712481C6A}" srcId="{D6463B7A-71B7-48B5-AB41-69B17C447436}" destId="{AB2DCEB0-9C22-4FDB-A77B-F9E65928AB0F}" srcOrd="1" destOrd="0" parTransId="{B4A8D3EA-0670-47A6-BE5F-6F760F277D8B}" sibTransId="{980C21AE-1F3B-4311-998D-742A6BCB620E}"/>
    <dgm:cxn modelId="{AD2CEE4C-2054-4F7A-9EA7-4CC4135B07C3}" srcId="{AB2DCEB0-9C22-4FDB-A77B-F9E65928AB0F}" destId="{DD86D590-74B4-4DCC-9E84-C7F41268431A}" srcOrd="0" destOrd="0" parTransId="{DAB48BC9-9C20-4B28-B9CF-35D88BB092CA}" sibTransId="{1092859E-1452-4936-9560-AAD250A42D37}"/>
    <dgm:cxn modelId="{99622D9C-ED30-4933-8FA5-05DEAAEFAFE2}" type="presOf" srcId="{5926A4E0-DA16-4CE9-8A46-3403A5EB19FA}" destId="{7A2ADDCB-4B2A-4411-9AFF-F941D117C7DD}" srcOrd="0" destOrd="1" presId="urn:microsoft.com/office/officeart/2005/8/layout/vList2"/>
    <dgm:cxn modelId="{8AC4629E-2A43-4213-89D1-FCD7314AD65C}" srcId="{AB2DCEB0-9C22-4FDB-A77B-F9E65928AB0F}" destId="{5926A4E0-DA16-4CE9-8A46-3403A5EB19FA}" srcOrd="1" destOrd="0" parTransId="{EF4D02EB-C289-4CB0-AF63-C9ADA7910CCF}" sibTransId="{1EB6D470-67E4-43ED-B27F-F16841231C3F}"/>
    <dgm:cxn modelId="{EBB291AD-52AA-4448-9284-120D8B1F68AE}" type="presOf" srcId="{DD86D590-74B4-4DCC-9E84-C7F41268431A}" destId="{7A2ADDCB-4B2A-4411-9AFF-F941D117C7DD}" srcOrd="0" destOrd="0" presId="urn:microsoft.com/office/officeart/2005/8/layout/vList2"/>
    <dgm:cxn modelId="{147B29F8-38E0-4B9C-BF6F-2C16CA5355AD}" type="presOf" srcId="{D6463B7A-71B7-48B5-AB41-69B17C447436}" destId="{B8B46576-857E-44F0-B18E-E9918220051D}" srcOrd="0" destOrd="0" presId="urn:microsoft.com/office/officeart/2005/8/layout/vList2"/>
    <dgm:cxn modelId="{392F9EFE-B148-4E9E-AC87-BEC806B3B1AB}" type="presOf" srcId="{AB2DCEB0-9C22-4FDB-A77B-F9E65928AB0F}" destId="{ED692D70-950C-4FB6-855E-BBF2EF2AF1F3}" srcOrd="0" destOrd="0" presId="urn:microsoft.com/office/officeart/2005/8/layout/vList2"/>
    <dgm:cxn modelId="{74C80532-ECAA-40B0-9F7A-16EE8ABF695C}" type="presParOf" srcId="{B8B46576-857E-44F0-B18E-E9918220051D}" destId="{C70DD51C-E266-4659-82C1-77901928B56E}" srcOrd="0" destOrd="0" presId="urn:microsoft.com/office/officeart/2005/8/layout/vList2"/>
    <dgm:cxn modelId="{F2B8C4B2-369E-455D-A94A-AAA5B57654A7}" type="presParOf" srcId="{B8B46576-857E-44F0-B18E-E9918220051D}" destId="{A130578A-6450-4EF9-8A3C-0DCFBF2BD922}" srcOrd="1" destOrd="0" presId="urn:microsoft.com/office/officeart/2005/8/layout/vList2"/>
    <dgm:cxn modelId="{5C311142-0DFA-4E57-93B2-A5BC08880111}" type="presParOf" srcId="{B8B46576-857E-44F0-B18E-E9918220051D}" destId="{ED692D70-950C-4FB6-855E-BBF2EF2AF1F3}" srcOrd="2" destOrd="0" presId="urn:microsoft.com/office/officeart/2005/8/layout/vList2"/>
    <dgm:cxn modelId="{9DF97E2B-8875-4989-8368-02FDF4005568}" type="presParOf" srcId="{B8B46576-857E-44F0-B18E-E9918220051D}" destId="{7A2ADDCB-4B2A-4411-9AFF-F941D117C7DD}"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1EAFBC-21DF-4897-89A0-7DD29B6D93A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IN"/>
        </a:p>
      </dgm:t>
    </dgm:pt>
    <dgm:pt modelId="{ABCEA9C6-D1AF-466F-BB83-205F3E4E1236}">
      <dgm:prSet/>
      <dgm:spPr/>
      <dgm:t>
        <a:bodyPr/>
        <a:lstStyle/>
        <a:p>
          <a:r>
            <a:rPr lang="en-US" b="1">
              <a:latin typeface="Times New Roman" panose="02020603050405020304" pitchFamily="18" charset="0"/>
              <a:cs typeface="Times New Roman" panose="02020603050405020304" pitchFamily="18" charset="0"/>
            </a:rPr>
            <a:t>SUMMARY OF METHODOLOGIES:</a:t>
          </a:r>
          <a:endParaRPr lang="en-IN">
            <a:latin typeface="Times New Roman" panose="02020603050405020304" pitchFamily="18" charset="0"/>
            <a:cs typeface="Times New Roman" panose="02020603050405020304" pitchFamily="18" charset="0"/>
          </a:endParaRPr>
        </a:p>
      </dgm:t>
    </dgm:pt>
    <dgm:pt modelId="{6EF0B811-1576-493C-8CCF-57E7F0FA9B0B}" type="parTrans" cxnId="{DD29C7AE-04BC-436B-964C-D336F80D4C9E}">
      <dgm:prSet/>
      <dgm:spPr/>
      <dgm:t>
        <a:bodyPr/>
        <a:lstStyle/>
        <a:p>
          <a:endParaRPr lang="en-IN"/>
        </a:p>
      </dgm:t>
    </dgm:pt>
    <dgm:pt modelId="{E778B968-EFD0-4573-8E16-FC20F5FCCA35}" type="sibTrans" cxnId="{DD29C7AE-04BC-436B-964C-D336F80D4C9E}">
      <dgm:prSet/>
      <dgm:spPr/>
      <dgm:t>
        <a:bodyPr/>
        <a:lstStyle/>
        <a:p>
          <a:endParaRPr lang="en-IN"/>
        </a:p>
      </dgm:t>
    </dgm:pt>
    <dgm:pt modelId="{AC218D1C-D8A7-4517-98B8-5B3494CF20E2}" type="pres">
      <dgm:prSet presAssocID="{CB1EAFBC-21DF-4897-89A0-7DD29B6D93AD}" presName="linear" presStyleCnt="0">
        <dgm:presLayoutVars>
          <dgm:animLvl val="lvl"/>
          <dgm:resizeHandles val="exact"/>
        </dgm:presLayoutVars>
      </dgm:prSet>
      <dgm:spPr/>
    </dgm:pt>
    <dgm:pt modelId="{47526661-9D8C-493A-ACC1-BF64081B4588}" type="pres">
      <dgm:prSet presAssocID="{ABCEA9C6-D1AF-466F-BB83-205F3E4E1236}" presName="parentText" presStyleLbl="node1" presStyleIdx="0" presStyleCnt="1">
        <dgm:presLayoutVars>
          <dgm:chMax val="0"/>
          <dgm:bulletEnabled val="1"/>
        </dgm:presLayoutVars>
      </dgm:prSet>
      <dgm:spPr/>
    </dgm:pt>
  </dgm:ptLst>
  <dgm:cxnLst>
    <dgm:cxn modelId="{68A40112-314C-4BF0-B187-9ED7AFB19060}" type="presOf" srcId="{CB1EAFBC-21DF-4897-89A0-7DD29B6D93AD}" destId="{AC218D1C-D8A7-4517-98B8-5B3494CF20E2}" srcOrd="0" destOrd="0" presId="urn:microsoft.com/office/officeart/2005/8/layout/vList2"/>
    <dgm:cxn modelId="{DD29C7AE-04BC-436B-964C-D336F80D4C9E}" srcId="{CB1EAFBC-21DF-4897-89A0-7DD29B6D93AD}" destId="{ABCEA9C6-D1AF-466F-BB83-205F3E4E1236}" srcOrd="0" destOrd="0" parTransId="{6EF0B811-1576-493C-8CCF-57E7F0FA9B0B}" sibTransId="{E778B968-EFD0-4573-8E16-FC20F5FCCA35}"/>
    <dgm:cxn modelId="{910DC2F6-F1AF-4E02-B074-E70F3FCF85D8}" type="presOf" srcId="{ABCEA9C6-D1AF-466F-BB83-205F3E4E1236}" destId="{47526661-9D8C-493A-ACC1-BF64081B4588}" srcOrd="0" destOrd="0" presId="urn:microsoft.com/office/officeart/2005/8/layout/vList2"/>
    <dgm:cxn modelId="{130A1124-3A30-45EF-9449-6737CD5DFAD4}" type="presParOf" srcId="{AC218D1C-D8A7-4517-98B8-5B3494CF20E2}" destId="{47526661-9D8C-493A-ACC1-BF64081B4588}"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8C9EA85-C3FA-47A6-AEE5-36D2EF1057D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IN"/>
        </a:p>
      </dgm:t>
    </dgm:pt>
    <dgm:pt modelId="{D9C02FE2-8AE9-4B52-8E7C-01E51C75DF78}">
      <dgm:prSet custT="1"/>
      <dgm:spPr/>
      <dgm:t>
        <a:bodyPr/>
        <a:lstStyle/>
        <a:p>
          <a:r>
            <a:rPr lang="en-US" sz="1800" b="1">
              <a:latin typeface="Times New Roman" panose="02020603050405020304" pitchFamily="18" charset="0"/>
              <a:cs typeface="Times New Roman" panose="02020603050405020304" pitchFamily="18" charset="0"/>
            </a:rPr>
            <a:t>Analysis: </a:t>
          </a:r>
          <a:endParaRPr lang="en-IN" sz="1800">
            <a:latin typeface="Times New Roman" panose="02020603050405020304" pitchFamily="18" charset="0"/>
            <a:cs typeface="Times New Roman" panose="02020603050405020304" pitchFamily="18" charset="0"/>
          </a:endParaRPr>
        </a:p>
      </dgm:t>
    </dgm:pt>
    <dgm:pt modelId="{FFAAEF6A-53A3-4D05-ACEB-1F511E6414A8}" type="parTrans" cxnId="{89C03973-6F9A-4A80-9C89-2634830920AF}">
      <dgm:prSet/>
      <dgm:spPr/>
      <dgm:t>
        <a:bodyPr/>
        <a:lstStyle/>
        <a:p>
          <a:endParaRPr lang="en-IN"/>
        </a:p>
      </dgm:t>
    </dgm:pt>
    <dgm:pt modelId="{86B39F33-57E9-4456-A2C7-682829E46A2E}" type="sibTrans" cxnId="{89C03973-6F9A-4A80-9C89-2634830920AF}">
      <dgm:prSet/>
      <dgm:spPr/>
      <dgm:t>
        <a:bodyPr/>
        <a:lstStyle/>
        <a:p>
          <a:endParaRPr lang="en-IN"/>
        </a:p>
      </dgm:t>
    </dgm:pt>
    <dgm:pt modelId="{E6CD0370-3298-4941-81CE-D3A68A566A08}" type="pres">
      <dgm:prSet presAssocID="{F8C9EA85-C3FA-47A6-AEE5-36D2EF1057DC}" presName="linear" presStyleCnt="0">
        <dgm:presLayoutVars>
          <dgm:animLvl val="lvl"/>
          <dgm:resizeHandles val="exact"/>
        </dgm:presLayoutVars>
      </dgm:prSet>
      <dgm:spPr/>
    </dgm:pt>
    <dgm:pt modelId="{B846FA00-8DD1-4179-B13D-438A2C05994F}" type="pres">
      <dgm:prSet presAssocID="{D9C02FE2-8AE9-4B52-8E7C-01E51C75DF78}" presName="parentText" presStyleLbl="node1" presStyleIdx="0" presStyleCnt="1" custLinFactNeighborX="-1571" custLinFactNeighborY="51328">
        <dgm:presLayoutVars>
          <dgm:chMax val="0"/>
          <dgm:bulletEnabled val="1"/>
        </dgm:presLayoutVars>
      </dgm:prSet>
      <dgm:spPr/>
    </dgm:pt>
  </dgm:ptLst>
  <dgm:cxnLst>
    <dgm:cxn modelId="{89C03973-6F9A-4A80-9C89-2634830920AF}" srcId="{F8C9EA85-C3FA-47A6-AEE5-36D2EF1057DC}" destId="{D9C02FE2-8AE9-4B52-8E7C-01E51C75DF78}" srcOrd="0" destOrd="0" parTransId="{FFAAEF6A-53A3-4D05-ACEB-1F511E6414A8}" sibTransId="{86B39F33-57E9-4456-A2C7-682829E46A2E}"/>
    <dgm:cxn modelId="{FADB5393-9215-47FD-A101-99949B8F1611}" type="presOf" srcId="{F8C9EA85-C3FA-47A6-AEE5-36D2EF1057DC}" destId="{E6CD0370-3298-4941-81CE-D3A68A566A08}" srcOrd="0" destOrd="0" presId="urn:microsoft.com/office/officeart/2005/8/layout/vList2"/>
    <dgm:cxn modelId="{960B20BE-C4B7-4C00-8286-B072A90192E4}" type="presOf" srcId="{D9C02FE2-8AE9-4B52-8E7C-01E51C75DF78}" destId="{B846FA00-8DD1-4179-B13D-438A2C05994F}" srcOrd="0" destOrd="0" presId="urn:microsoft.com/office/officeart/2005/8/layout/vList2"/>
    <dgm:cxn modelId="{BB8B23DF-6CFC-4A79-BD85-29589F9F1F50}" type="presParOf" srcId="{E6CD0370-3298-4941-81CE-D3A68A566A08}" destId="{B846FA00-8DD1-4179-B13D-438A2C05994F}"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4AB05DA-7FF2-4908-B92E-AAB93B5E4D9E}"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IN"/>
        </a:p>
      </dgm:t>
    </dgm:pt>
    <dgm:pt modelId="{A1479259-C9AB-48F8-8608-5B199CDB06BD}">
      <dgm:prSet/>
      <dgm:spPr/>
      <dgm:t>
        <a:bodyPr/>
        <a:lstStyle/>
        <a:p>
          <a:pPr algn="just"/>
          <a:r>
            <a:rPr lang="en-IN" dirty="0">
              <a:latin typeface="Times New Roman" panose="02020603050405020304" pitchFamily="18" charset="0"/>
              <a:cs typeface="Times New Roman" panose="02020603050405020304" pitchFamily="18" charset="0"/>
            </a:rPr>
            <a:t>From the Line plot, an upward trend is observed in the success rates till the year 2020, with a downward movement in the year 2018 (i.e., success rates have been improving since 2013.</a:t>
          </a:r>
        </a:p>
      </dgm:t>
    </dgm:pt>
    <dgm:pt modelId="{A4CCFE9B-5309-4621-90A0-4BD010DD0066}" type="parTrans" cxnId="{761E2D97-E253-407D-B608-5FB3501B8FFD}">
      <dgm:prSet/>
      <dgm:spPr/>
      <dgm:t>
        <a:bodyPr/>
        <a:lstStyle/>
        <a:p>
          <a:endParaRPr lang="en-IN"/>
        </a:p>
      </dgm:t>
    </dgm:pt>
    <dgm:pt modelId="{05243590-2E12-447A-A5F2-99478DF6FC43}" type="sibTrans" cxnId="{761E2D97-E253-407D-B608-5FB3501B8FFD}">
      <dgm:prSet/>
      <dgm:spPr/>
      <dgm:t>
        <a:bodyPr/>
        <a:lstStyle/>
        <a:p>
          <a:endParaRPr lang="en-IN"/>
        </a:p>
      </dgm:t>
    </dgm:pt>
    <dgm:pt modelId="{E81D1B05-EEBF-4C97-A77F-957A0091D954}">
      <dgm:prSet/>
      <dgm:spPr/>
      <dgm:t>
        <a:bodyPr/>
        <a:lstStyle/>
        <a:p>
          <a:pPr algn="just"/>
          <a:r>
            <a:rPr lang="en-IN" dirty="0">
              <a:latin typeface="Times New Roman" panose="02020603050405020304" pitchFamily="18" charset="0"/>
              <a:cs typeface="Times New Roman" panose="02020603050405020304" pitchFamily="18" charset="0"/>
            </a:rPr>
            <a:t>Year 2018 may require further analysis to determine the reasons for the downward movement</a:t>
          </a:r>
        </a:p>
      </dgm:t>
    </dgm:pt>
    <dgm:pt modelId="{86822AB1-ECB5-4E0B-8A27-6DE5E39B5FE8}" type="parTrans" cxnId="{F66FDD0C-7F9E-4E97-96DA-AFF101CB7B0A}">
      <dgm:prSet/>
      <dgm:spPr/>
      <dgm:t>
        <a:bodyPr/>
        <a:lstStyle/>
        <a:p>
          <a:endParaRPr lang="en-IN"/>
        </a:p>
      </dgm:t>
    </dgm:pt>
    <dgm:pt modelId="{DF07A78E-74FC-4089-BCFF-892C553DA435}" type="sibTrans" cxnId="{F66FDD0C-7F9E-4E97-96DA-AFF101CB7B0A}">
      <dgm:prSet/>
      <dgm:spPr/>
      <dgm:t>
        <a:bodyPr/>
        <a:lstStyle/>
        <a:p>
          <a:endParaRPr lang="en-IN"/>
        </a:p>
      </dgm:t>
    </dgm:pt>
    <dgm:pt modelId="{8A63B7C7-DDBE-4583-8CBD-1CE210A39B33}" type="pres">
      <dgm:prSet presAssocID="{54AB05DA-7FF2-4908-B92E-AAB93B5E4D9E}" presName="CompostProcess" presStyleCnt="0">
        <dgm:presLayoutVars>
          <dgm:dir/>
          <dgm:resizeHandles val="exact"/>
        </dgm:presLayoutVars>
      </dgm:prSet>
      <dgm:spPr/>
    </dgm:pt>
    <dgm:pt modelId="{A58E1992-6167-4270-8885-6496852F2784}" type="pres">
      <dgm:prSet presAssocID="{54AB05DA-7FF2-4908-B92E-AAB93B5E4D9E}" presName="arrow" presStyleLbl="bgShp" presStyleIdx="0" presStyleCnt="1" custLinFactNeighborX="3420" custLinFactNeighborY="38606"/>
      <dgm:spPr/>
    </dgm:pt>
    <dgm:pt modelId="{28FFD0CD-6FB8-4D97-A700-5D2FC0F64477}" type="pres">
      <dgm:prSet presAssocID="{54AB05DA-7FF2-4908-B92E-AAB93B5E4D9E}" presName="linearProcess" presStyleCnt="0"/>
      <dgm:spPr/>
    </dgm:pt>
    <dgm:pt modelId="{67B68E3C-6AE0-4050-8942-97871401DC2C}" type="pres">
      <dgm:prSet presAssocID="{A1479259-C9AB-48F8-8608-5B199CDB06BD}" presName="textNode" presStyleLbl="node1" presStyleIdx="0" presStyleCnt="2">
        <dgm:presLayoutVars>
          <dgm:bulletEnabled val="1"/>
        </dgm:presLayoutVars>
      </dgm:prSet>
      <dgm:spPr/>
    </dgm:pt>
    <dgm:pt modelId="{D6D7B7AF-C78D-49E4-9E7B-92ACCC27677C}" type="pres">
      <dgm:prSet presAssocID="{05243590-2E12-447A-A5F2-99478DF6FC43}" presName="sibTrans" presStyleCnt="0"/>
      <dgm:spPr/>
    </dgm:pt>
    <dgm:pt modelId="{88BED961-8CDA-4073-A16D-C4432E5C69D6}" type="pres">
      <dgm:prSet presAssocID="{E81D1B05-EEBF-4C97-A77F-957A0091D954}" presName="textNode" presStyleLbl="node1" presStyleIdx="1" presStyleCnt="2">
        <dgm:presLayoutVars>
          <dgm:bulletEnabled val="1"/>
        </dgm:presLayoutVars>
      </dgm:prSet>
      <dgm:spPr/>
    </dgm:pt>
  </dgm:ptLst>
  <dgm:cxnLst>
    <dgm:cxn modelId="{3F5FE902-5234-467C-BFC7-57B8199B073F}" type="presOf" srcId="{A1479259-C9AB-48F8-8608-5B199CDB06BD}" destId="{67B68E3C-6AE0-4050-8942-97871401DC2C}" srcOrd="0" destOrd="0" presId="urn:microsoft.com/office/officeart/2005/8/layout/hProcess9"/>
    <dgm:cxn modelId="{F66FDD0C-7F9E-4E97-96DA-AFF101CB7B0A}" srcId="{54AB05DA-7FF2-4908-B92E-AAB93B5E4D9E}" destId="{E81D1B05-EEBF-4C97-A77F-957A0091D954}" srcOrd="1" destOrd="0" parTransId="{86822AB1-ECB5-4E0B-8A27-6DE5E39B5FE8}" sibTransId="{DF07A78E-74FC-4089-BCFF-892C553DA435}"/>
    <dgm:cxn modelId="{A84CA84A-FC6A-4530-8951-E68D4D81ABFB}" type="presOf" srcId="{E81D1B05-EEBF-4C97-A77F-957A0091D954}" destId="{88BED961-8CDA-4073-A16D-C4432E5C69D6}" srcOrd="0" destOrd="0" presId="urn:microsoft.com/office/officeart/2005/8/layout/hProcess9"/>
    <dgm:cxn modelId="{81667C6C-BF26-4507-8B7A-B34DF4F2970E}" type="presOf" srcId="{54AB05DA-7FF2-4908-B92E-AAB93B5E4D9E}" destId="{8A63B7C7-DDBE-4583-8CBD-1CE210A39B33}" srcOrd="0" destOrd="0" presId="urn:microsoft.com/office/officeart/2005/8/layout/hProcess9"/>
    <dgm:cxn modelId="{761E2D97-E253-407D-B608-5FB3501B8FFD}" srcId="{54AB05DA-7FF2-4908-B92E-AAB93B5E4D9E}" destId="{A1479259-C9AB-48F8-8608-5B199CDB06BD}" srcOrd="0" destOrd="0" parTransId="{A4CCFE9B-5309-4621-90A0-4BD010DD0066}" sibTransId="{05243590-2E12-447A-A5F2-99478DF6FC43}"/>
    <dgm:cxn modelId="{D2C5306F-CD21-4ADC-8189-517627726B15}" type="presParOf" srcId="{8A63B7C7-DDBE-4583-8CBD-1CE210A39B33}" destId="{A58E1992-6167-4270-8885-6496852F2784}" srcOrd="0" destOrd="0" presId="urn:microsoft.com/office/officeart/2005/8/layout/hProcess9"/>
    <dgm:cxn modelId="{032F94F9-7811-46BF-A65E-0C72C565605F}" type="presParOf" srcId="{8A63B7C7-DDBE-4583-8CBD-1CE210A39B33}" destId="{28FFD0CD-6FB8-4D97-A700-5D2FC0F64477}" srcOrd="1" destOrd="0" presId="urn:microsoft.com/office/officeart/2005/8/layout/hProcess9"/>
    <dgm:cxn modelId="{DD68EFB3-7610-4137-9CB3-7F1AF0E4332E}" type="presParOf" srcId="{28FFD0CD-6FB8-4D97-A700-5D2FC0F64477}" destId="{67B68E3C-6AE0-4050-8942-97871401DC2C}" srcOrd="0" destOrd="0" presId="urn:microsoft.com/office/officeart/2005/8/layout/hProcess9"/>
    <dgm:cxn modelId="{D8C7F779-7B00-4A7E-9808-2A0543FAEA9F}" type="presParOf" srcId="{28FFD0CD-6FB8-4D97-A700-5D2FC0F64477}" destId="{D6D7B7AF-C78D-49E4-9E7B-92ACCC27677C}" srcOrd="1" destOrd="0" presId="urn:microsoft.com/office/officeart/2005/8/layout/hProcess9"/>
    <dgm:cxn modelId="{D1A7FEE0-2B5F-4FFC-B512-2FD653B24E77}" type="presParOf" srcId="{28FFD0CD-6FB8-4D97-A700-5D2FC0F64477}" destId="{88BED961-8CDA-4073-A16D-C4432E5C69D6}" srcOrd="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08D734F-2FC3-46F3-AE60-5FF84533920F}"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IN"/>
        </a:p>
      </dgm:t>
    </dgm:pt>
    <dgm:pt modelId="{6501A4FF-FF08-42E5-A073-1B908C8C4187}">
      <dgm:prSet custT="1"/>
      <dgm:spPr/>
      <dgm:t>
        <a:bodyPr/>
        <a:lstStyle/>
        <a:p>
          <a:pPr algn="just"/>
          <a:r>
            <a:rPr lang="en-US" sz="1800" dirty="0">
              <a:latin typeface="Times New Roman" panose="02020603050405020304" pitchFamily="18" charset="0"/>
              <a:cs typeface="Times New Roman" panose="02020603050405020304" pitchFamily="18" charset="0"/>
            </a:rPr>
            <a:t>At the beginning, a SQL query was executed to identify the names of launch sites.</a:t>
          </a:r>
          <a:endParaRPr lang="en-IN" sz="1800" dirty="0">
            <a:latin typeface="Times New Roman" panose="02020603050405020304" pitchFamily="18" charset="0"/>
            <a:cs typeface="Times New Roman" panose="02020603050405020304" pitchFamily="18" charset="0"/>
          </a:endParaRPr>
        </a:p>
      </dgm:t>
    </dgm:pt>
    <dgm:pt modelId="{E9086C23-7E00-422B-ADBF-278EFE2E1A11}" type="parTrans" cxnId="{821FDA2E-D911-41CD-BD32-C65664EC5937}">
      <dgm:prSet/>
      <dgm:spPr/>
      <dgm:t>
        <a:bodyPr/>
        <a:lstStyle/>
        <a:p>
          <a:endParaRPr lang="en-IN" sz="1800">
            <a:latin typeface="Times New Roman" panose="02020603050405020304" pitchFamily="18" charset="0"/>
            <a:cs typeface="Times New Roman" panose="02020603050405020304" pitchFamily="18" charset="0"/>
          </a:endParaRPr>
        </a:p>
      </dgm:t>
    </dgm:pt>
    <dgm:pt modelId="{053CB5DA-D410-4C0B-B10B-3AE7B41472DF}" type="sibTrans" cxnId="{821FDA2E-D911-41CD-BD32-C65664EC5937}">
      <dgm:prSet custT="1"/>
      <dgm:spPr/>
      <dgm:t>
        <a:bodyPr/>
        <a:lstStyle/>
        <a:p>
          <a:endParaRPr lang="en-IN" sz="1800">
            <a:latin typeface="Times New Roman" panose="02020603050405020304" pitchFamily="18" charset="0"/>
            <a:cs typeface="Times New Roman" panose="02020603050405020304" pitchFamily="18" charset="0"/>
          </a:endParaRPr>
        </a:p>
      </dgm:t>
    </dgm:pt>
    <dgm:pt modelId="{32154620-49B2-4DD7-AF3D-E92C1F935F5D}">
      <dgm:prSet custT="1"/>
      <dgm:spPr/>
      <dgm:t>
        <a:bodyPr/>
        <a:lstStyle/>
        <a:p>
          <a:pPr algn="just"/>
          <a:r>
            <a:rPr lang="en-US" sz="1800" dirty="0">
              <a:latin typeface="Times New Roman" panose="02020603050405020304" pitchFamily="18" charset="0"/>
              <a:cs typeface="Times New Roman" panose="02020603050405020304" pitchFamily="18" charset="0"/>
            </a:rPr>
            <a:t>The ‘SELECT DISTINCT’ statement was used to get the desired result.</a:t>
          </a:r>
          <a:endParaRPr lang="en-IN" sz="1800" dirty="0">
            <a:latin typeface="Times New Roman" panose="02020603050405020304" pitchFamily="18" charset="0"/>
            <a:cs typeface="Times New Roman" panose="02020603050405020304" pitchFamily="18" charset="0"/>
          </a:endParaRPr>
        </a:p>
      </dgm:t>
    </dgm:pt>
    <dgm:pt modelId="{D79154CA-AAFA-4C8B-AC9D-BF74028BE821}" type="parTrans" cxnId="{2A8B12E6-F01F-4EBB-A642-02A7FC0E19F7}">
      <dgm:prSet/>
      <dgm:spPr/>
      <dgm:t>
        <a:bodyPr/>
        <a:lstStyle/>
        <a:p>
          <a:endParaRPr lang="en-IN" sz="1800">
            <a:latin typeface="Times New Roman" panose="02020603050405020304" pitchFamily="18" charset="0"/>
            <a:cs typeface="Times New Roman" panose="02020603050405020304" pitchFamily="18" charset="0"/>
          </a:endParaRPr>
        </a:p>
      </dgm:t>
    </dgm:pt>
    <dgm:pt modelId="{1CA3FE6F-2DE4-4854-AC19-358171804FC6}" type="sibTrans" cxnId="{2A8B12E6-F01F-4EBB-A642-02A7FC0E19F7}">
      <dgm:prSet custT="1"/>
      <dgm:spPr/>
      <dgm:t>
        <a:bodyPr/>
        <a:lstStyle/>
        <a:p>
          <a:endParaRPr lang="en-IN" sz="1800">
            <a:latin typeface="Times New Roman" panose="02020603050405020304" pitchFamily="18" charset="0"/>
            <a:cs typeface="Times New Roman" panose="02020603050405020304" pitchFamily="18" charset="0"/>
          </a:endParaRPr>
        </a:p>
      </dgm:t>
    </dgm:pt>
    <dgm:pt modelId="{02BC39B4-6330-447A-8E10-09C1AC3FD548}">
      <dgm:prSet custT="1"/>
      <dgm:spPr/>
      <dgm:t>
        <a:bodyPr/>
        <a:lstStyle/>
        <a:p>
          <a:pPr algn="l"/>
          <a:r>
            <a:rPr lang="en-US" sz="1600" dirty="0">
              <a:latin typeface="Times New Roman" panose="02020603050405020304" pitchFamily="18" charset="0"/>
              <a:cs typeface="Times New Roman" panose="02020603050405020304" pitchFamily="18" charset="0"/>
            </a:rPr>
            <a:t>The query yielded the following four launch site names:</a:t>
          </a:r>
          <a:endParaRPr lang="en-IN" sz="1600" dirty="0">
            <a:latin typeface="Times New Roman" panose="02020603050405020304" pitchFamily="18" charset="0"/>
            <a:cs typeface="Times New Roman" panose="02020603050405020304" pitchFamily="18" charset="0"/>
          </a:endParaRPr>
        </a:p>
      </dgm:t>
    </dgm:pt>
    <dgm:pt modelId="{E75657B4-9CF8-4981-9820-54392DE0E309}" type="parTrans" cxnId="{6DAB3B53-9AAA-4B00-B139-048487AA6B87}">
      <dgm:prSet/>
      <dgm:spPr/>
      <dgm:t>
        <a:bodyPr/>
        <a:lstStyle/>
        <a:p>
          <a:endParaRPr lang="en-IN" sz="1800">
            <a:latin typeface="Times New Roman" panose="02020603050405020304" pitchFamily="18" charset="0"/>
            <a:cs typeface="Times New Roman" panose="02020603050405020304" pitchFamily="18" charset="0"/>
          </a:endParaRPr>
        </a:p>
      </dgm:t>
    </dgm:pt>
    <dgm:pt modelId="{23FD1554-E3AE-4F54-824A-DF1EC1353F4F}" type="sibTrans" cxnId="{6DAB3B53-9AAA-4B00-B139-048487AA6B87}">
      <dgm:prSet/>
      <dgm:spPr/>
      <dgm:t>
        <a:bodyPr/>
        <a:lstStyle/>
        <a:p>
          <a:endParaRPr lang="en-IN" sz="1800">
            <a:latin typeface="Times New Roman" panose="02020603050405020304" pitchFamily="18" charset="0"/>
            <a:cs typeface="Times New Roman" panose="02020603050405020304" pitchFamily="18" charset="0"/>
          </a:endParaRPr>
        </a:p>
      </dgm:t>
    </dgm:pt>
    <dgm:pt modelId="{344B1949-ABBB-48F1-BBA4-5005A8B9126D}">
      <dgm:prSet custT="1"/>
      <dgm:spPr/>
      <dgm:t>
        <a:bodyPr/>
        <a:lstStyle/>
        <a:p>
          <a:pPr algn="l"/>
          <a:r>
            <a:rPr lang="en-US" sz="1600">
              <a:latin typeface="Times New Roman" panose="02020603050405020304" pitchFamily="18" charset="0"/>
              <a:cs typeface="Times New Roman" panose="02020603050405020304" pitchFamily="18" charset="0"/>
            </a:rPr>
            <a:t>CCAFS LC-40</a:t>
          </a:r>
          <a:endParaRPr lang="en-IN" sz="1600">
            <a:latin typeface="Times New Roman" panose="02020603050405020304" pitchFamily="18" charset="0"/>
            <a:cs typeface="Times New Roman" panose="02020603050405020304" pitchFamily="18" charset="0"/>
          </a:endParaRPr>
        </a:p>
      </dgm:t>
    </dgm:pt>
    <dgm:pt modelId="{682EA703-0302-4B7A-A01C-CAA94F1CF030}" type="parTrans" cxnId="{99A211BF-4B2A-4A5E-934F-A45FE0C6A670}">
      <dgm:prSet/>
      <dgm:spPr/>
      <dgm:t>
        <a:bodyPr/>
        <a:lstStyle/>
        <a:p>
          <a:endParaRPr lang="en-IN" sz="1800">
            <a:latin typeface="Times New Roman" panose="02020603050405020304" pitchFamily="18" charset="0"/>
            <a:cs typeface="Times New Roman" panose="02020603050405020304" pitchFamily="18" charset="0"/>
          </a:endParaRPr>
        </a:p>
      </dgm:t>
    </dgm:pt>
    <dgm:pt modelId="{AD84CCB3-EBB5-4C29-9470-4824E367525D}" type="sibTrans" cxnId="{99A211BF-4B2A-4A5E-934F-A45FE0C6A670}">
      <dgm:prSet/>
      <dgm:spPr/>
      <dgm:t>
        <a:bodyPr/>
        <a:lstStyle/>
        <a:p>
          <a:endParaRPr lang="en-IN" sz="1800">
            <a:latin typeface="Times New Roman" panose="02020603050405020304" pitchFamily="18" charset="0"/>
            <a:cs typeface="Times New Roman" panose="02020603050405020304" pitchFamily="18" charset="0"/>
          </a:endParaRPr>
        </a:p>
      </dgm:t>
    </dgm:pt>
    <dgm:pt modelId="{42AB0D18-F81A-4A3C-8A8D-1F5DDEAB73FD}">
      <dgm:prSet custT="1"/>
      <dgm:spPr/>
      <dgm:t>
        <a:bodyPr/>
        <a:lstStyle/>
        <a:p>
          <a:pPr algn="l"/>
          <a:r>
            <a:rPr lang="en-US" sz="1600">
              <a:latin typeface="Times New Roman" panose="02020603050405020304" pitchFamily="18" charset="0"/>
              <a:cs typeface="Times New Roman" panose="02020603050405020304" pitchFamily="18" charset="0"/>
            </a:rPr>
            <a:t>VAFB SLC-4E</a:t>
          </a:r>
          <a:endParaRPr lang="en-IN" sz="1600">
            <a:latin typeface="Times New Roman" panose="02020603050405020304" pitchFamily="18" charset="0"/>
            <a:cs typeface="Times New Roman" panose="02020603050405020304" pitchFamily="18" charset="0"/>
          </a:endParaRPr>
        </a:p>
      </dgm:t>
    </dgm:pt>
    <dgm:pt modelId="{47AD06E6-D4DD-4ACB-93B0-53420C6D6F01}" type="parTrans" cxnId="{F9B955DF-8209-439E-8E17-7265FE06A383}">
      <dgm:prSet/>
      <dgm:spPr/>
      <dgm:t>
        <a:bodyPr/>
        <a:lstStyle/>
        <a:p>
          <a:endParaRPr lang="en-IN" sz="1800">
            <a:latin typeface="Times New Roman" panose="02020603050405020304" pitchFamily="18" charset="0"/>
            <a:cs typeface="Times New Roman" panose="02020603050405020304" pitchFamily="18" charset="0"/>
          </a:endParaRPr>
        </a:p>
      </dgm:t>
    </dgm:pt>
    <dgm:pt modelId="{BBCF845A-BCBD-44A1-BF41-EE7322549299}" type="sibTrans" cxnId="{F9B955DF-8209-439E-8E17-7265FE06A383}">
      <dgm:prSet/>
      <dgm:spPr/>
      <dgm:t>
        <a:bodyPr/>
        <a:lstStyle/>
        <a:p>
          <a:endParaRPr lang="en-IN" sz="1800">
            <a:latin typeface="Times New Roman" panose="02020603050405020304" pitchFamily="18" charset="0"/>
            <a:cs typeface="Times New Roman" panose="02020603050405020304" pitchFamily="18" charset="0"/>
          </a:endParaRPr>
        </a:p>
      </dgm:t>
    </dgm:pt>
    <dgm:pt modelId="{C8AA613C-1128-4943-B6D8-AC24D53C7131}">
      <dgm:prSet custT="1"/>
      <dgm:spPr/>
      <dgm:t>
        <a:bodyPr/>
        <a:lstStyle/>
        <a:p>
          <a:pPr algn="l"/>
          <a:r>
            <a:rPr lang="en-US" sz="1600">
              <a:latin typeface="Times New Roman" panose="02020603050405020304" pitchFamily="18" charset="0"/>
              <a:cs typeface="Times New Roman" panose="02020603050405020304" pitchFamily="18" charset="0"/>
            </a:rPr>
            <a:t>KSC LC-39A</a:t>
          </a:r>
          <a:endParaRPr lang="en-IN" sz="1600">
            <a:latin typeface="Times New Roman" panose="02020603050405020304" pitchFamily="18" charset="0"/>
            <a:cs typeface="Times New Roman" panose="02020603050405020304" pitchFamily="18" charset="0"/>
          </a:endParaRPr>
        </a:p>
      </dgm:t>
    </dgm:pt>
    <dgm:pt modelId="{1EAE6179-B08A-4942-9743-0205873E06FF}" type="parTrans" cxnId="{7CD503B4-FC3E-46E4-8B49-DFD073814A66}">
      <dgm:prSet/>
      <dgm:spPr/>
      <dgm:t>
        <a:bodyPr/>
        <a:lstStyle/>
        <a:p>
          <a:endParaRPr lang="en-IN" sz="1800">
            <a:latin typeface="Times New Roman" panose="02020603050405020304" pitchFamily="18" charset="0"/>
            <a:cs typeface="Times New Roman" panose="02020603050405020304" pitchFamily="18" charset="0"/>
          </a:endParaRPr>
        </a:p>
      </dgm:t>
    </dgm:pt>
    <dgm:pt modelId="{59D5A6D0-7369-404C-A1AC-185C2D946030}" type="sibTrans" cxnId="{7CD503B4-FC3E-46E4-8B49-DFD073814A66}">
      <dgm:prSet/>
      <dgm:spPr/>
      <dgm:t>
        <a:bodyPr/>
        <a:lstStyle/>
        <a:p>
          <a:endParaRPr lang="en-IN" sz="1800">
            <a:latin typeface="Times New Roman" panose="02020603050405020304" pitchFamily="18" charset="0"/>
            <a:cs typeface="Times New Roman" panose="02020603050405020304" pitchFamily="18" charset="0"/>
          </a:endParaRPr>
        </a:p>
      </dgm:t>
    </dgm:pt>
    <dgm:pt modelId="{31E90A6C-2DBE-4B68-8095-5236C38985E3}">
      <dgm:prSet custT="1"/>
      <dgm:spPr/>
      <dgm:t>
        <a:bodyPr/>
        <a:lstStyle/>
        <a:p>
          <a:pPr algn="just"/>
          <a:r>
            <a:rPr lang="en-US" sz="1600" dirty="0">
              <a:latin typeface="Times New Roman" panose="02020603050405020304" pitchFamily="18" charset="0"/>
              <a:cs typeface="Times New Roman" panose="02020603050405020304" pitchFamily="18" charset="0"/>
            </a:rPr>
            <a:t>CCAFS SLC-40</a:t>
          </a:r>
          <a:endParaRPr lang="en-IN" sz="1600" dirty="0">
            <a:latin typeface="Times New Roman" panose="02020603050405020304" pitchFamily="18" charset="0"/>
            <a:cs typeface="Times New Roman" panose="02020603050405020304" pitchFamily="18" charset="0"/>
          </a:endParaRPr>
        </a:p>
      </dgm:t>
    </dgm:pt>
    <dgm:pt modelId="{22856FEC-A19F-45D4-9333-516AC3482892}" type="parTrans" cxnId="{F2651916-941C-406D-8F13-DA449C951174}">
      <dgm:prSet/>
      <dgm:spPr/>
      <dgm:t>
        <a:bodyPr/>
        <a:lstStyle/>
        <a:p>
          <a:endParaRPr lang="en-IN" sz="1800">
            <a:latin typeface="Times New Roman" panose="02020603050405020304" pitchFamily="18" charset="0"/>
            <a:cs typeface="Times New Roman" panose="02020603050405020304" pitchFamily="18" charset="0"/>
          </a:endParaRPr>
        </a:p>
      </dgm:t>
    </dgm:pt>
    <dgm:pt modelId="{1F7824FE-7CD2-44E7-9EE9-58675000C863}" type="sibTrans" cxnId="{F2651916-941C-406D-8F13-DA449C951174}">
      <dgm:prSet/>
      <dgm:spPr/>
      <dgm:t>
        <a:bodyPr/>
        <a:lstStyle/>
        <a:p>
          <a:endParaRPr lang="en-IN" sz="1800">
            <a:latin typeface="Times New Roman" panose="02020603050405020304" pitchFamily="18" charset="0"/>
            <a:cs typeface="Times New Roman" panose="02020603050405020304" pitchFamily="18" charset="0"/>
          </a:endParaRPr>
        </a:p>
      </dgm:t>
    </dgm:pt>
    <dgm:pt modelId="{37A1E39D-91F9-4781-A5CF-2D2621A67947}" type="pres">
      <dgm:prSet presAssocID="{608D734F-2FC3-46F3-AE60-5FF84533920F}" presName="outerComposite" presStyleCnt="0">
        <dgm:presLayoutVars>
          <dgm:chMax val="5"/>
          <dgm:dir/>
          <dgm:resizeHandles val="exact"/>
        </dgm:presLayoutVars>
      </dgm:prSet>
      <dgm:spPr/>
    </dgm:pt>
    <dgm:pt modelId="{2B42E3FA-2344-4DB3-AE65-147811FD57F6}" type="pres">
      <dgm:prSet presAssocID="{608D734F-2FC3-46F3-AE60-5FF84533920F}" presName="dummyMaxCanvas" presStyleCnt="0">
        <dgm:presLayoutVars/>
      </dgm:prSet>
      <dgm:spPr/>
    </dgm:pt>
    <dgm:pt modelId="{F487ACF3-4251-4375-903B-E93532325AA1}" type="pres">
      <dgm:prSet presAssocID="{608D734F-2FC3-46F3-AE60-5FF84533920F}" presName="ThreeNodes_1" presStyleLbl="node1" presStyleIdx="0" presStyleCnt="3">
        <dgm:presLayoutVars>
          <dgm:bulletEnabled val="1"/>
        </dgm:presLayoutVars>
      </dgm:prSet>
      <dgm:spPr/>
    </dgm:pt>
    <dgm:pt modelId="{7EBC2F77-B0AF-4E31-B2F9-BB4BFA71F6E2}" type="pres">
      <dgm:prSet presAssocID="{608D734F-2FC3-46F3-AE60-5FF84533920F}" presName="ThreeNodes_2" presStyleLbl="node1" presStyleIdx="1" presStyleCnt="3">
        <dgm:presLayoutVars>
          <dgm:bulletEnabled val="1"/>
        </dgm:presLayoutVars>
      </dgm:prSet>
      <dgm:spPr/>
    </dgm:pt>
    <dgm:pt modelId="{F9F00389-DED5-47F3-B673-6E3C289FC857}" type="pres">
      <dgm:prSet presAssocID="{608D734F-2FC3-46F3-AE60-5FF84533920F}" presName="ThreeNodes_3" presStyleLbl="node1" presStyleIdx="2" presStyleCnt="3">
        <dgm:presLayoutVars>
          <dgm:bulletEnabled val="1"/>
        </dgm:presLayoutVars>
      </dgm:prSet>
      <dgm:spPr/>
    </dgm:pt>
    <dgm:pt modelId="{71998181-092E-46EF-B4AF-28097BFE9BA3}" type="pres">
      <dgm:prSet presAssocID="{608D734F-2FC3-46F3-AE60-5FF84533920F}" presName="ThreeConn_1-2" presStyleLbl="fgAccFollowNode1" presStyleIdx="0" presStyleCnt="2">
        <dgm:presLayoutVars>
          <dgm:bulletEnabled val="1"/>
        </dgm:presLayoutVars>
      </dgm:prSet>
      <dgm:spPr/>
    </dgm:pt>
    <dgm:pt modelId="{BFE98CBB-2D17-4250-AF52-68B10EFB5BE4}" type="pres">
      <dgm:prSet presAssocID="{608D734F-2FC3-46F3-AE60-5FF84533920F}" presName="ThreeConn_2-3" presStyleLbl="fgAccFollowNode1" presStyleIdx="1" presStyleCnt="2">
        <dgm:presLayoutVars>
          <dgm:bulletEnabled val="1"/>
        </dgm:presLayoutVars>
      </dgm:prSet>
      <dgm:spPr/>
    </dgm:pt>
    <dgm:pt modelId="{2C260E19-172E-40BB-9784-DC8807F584E4}" type="pres">
      <dgm:prSet presAssocID="{608D734F-2FC3-46F3-AE60-5FF84533920F}" presName="ThreeNodes_1_text" presStyleLbl="node1" presStyleIdx="2" presStyleCnt="3">
        <dgm:presLayoutVars>
          <dgm:bulletEnabled val="1"/>
        </dgm:presLayoutVars>
      </dgm:prSet>
      <dgm:spPr/>
    </dgm:pt>
    <dgm:pt modelId="{50620F8A-7449-41B9-9578-478FF6B2C185}" type="pres">
      <dgm:prSet presAssocID="{608D734F-2FC3-46F3-AE60-5FF84533920F}" presName="ThreeNodes_2_text" presStyleLbl="node1" presStyleIdx="2" presStyleCnt="3">
        <dgm:presLayoutVars>
          <dgm:bulletEnabled val="1"/>
        </dgm:presLayoutVars>
      </dgm:prSet>
      <dgm:spPr/>
    </dgm:pt>
    <dgm:pt modelId="{F21BC217-C4AE-4591-88AA-0C9041C2527D}" type="pres">
      <dgm:prSet presAssocID="{608D734F-2FC3-46F3-AE60-5FF84533920F}" presName="ThreeNodes_3_text" presStyleLbl="node1" presStyleIdx="2" presStyleCnt="3">
        <dgm:presLayoutVars>
          <dgm:bulletEnabled val="1"/>
        </dgm:presLayoutVars>
      </dgm:prSet>
      <dgm:spPr/>
    </dgm:pt>
  </dgm:ptLst>
  <dgm:cxnLst>
    <dgm:cxn modelId="{F2651916-941C-406D-8F13-DA449C951174}" srcId="{02BC39B4-6330-447A-8E10-09C1AC3FD548}" destId="{31E90A6C-2DBE-4B68-8095-5236C38985E3}" srcOrd="3" destOrd="0" parTransId="{22856FEC-A19F-45D4-9333-516AC3482892}" sibTransId="{1F7824FE-7CD2-44E7-9EE9-58675000C863}"/>
    <dgm:cxn modelId="{1E86531D-1FEB-4A55-9677-A4CFFADFFD0C}" type="presOf" srcId="{344B1949-ABBB-48F1-BBA4-5005A8B9126D}" destId="{F21BC217-C4AE-4591-88AA-0C9041C2527D}" srcOrd="1" destOrd="1" presId="urn:microsoft.com/office/officeart/2005/8/layout/vProcess5"/>
    <dgm:cxn modelId="{25CF7826-204A-417D-9D98-E4ED00B5EE23}" type="presOf" srcId="{31E90A6C-2DBE-4B68-8095-5236C38985E3}" destId="{F9F00389-DED5-47F3-B673-6E3C289FC857}" srcOrd="0" destOrd="4" presId="urn:microsoft.com/office/officeart/2005/8/layout/vProcess5"/>
    <dgm:cxn modelId="{821FDA2E-D911-41CD-BD32-C65664EC5937}" srcId="{608D734F-2FC3-46F3-AE60-5FF84533920F}" destId="{6501A4FF-FF08-42E5-A073-1B908C8C4187}" srcOrd="0" destOrd="0" parTransId="{E9086C23-7E00-422B-ADBF-278EFE2E1A11}" sibTransId="{053CB5DA-D410-4C0B-B10B-3AE7B41472DF}"/>
    <dgm:cxn modelId="{AB558F2F-6C8C-473C-96F0-34A970451E74}" type="presOf" srcId="{C8AA613C-1128-4943-B6D8-AC24D53C7131}" destId="{F21BC217-C4AE-4591-88AA-0C9041C2527D}" srcOrd="1" destOrd="3" presId="urn:microsoft.com/office/officeart/2005/8/layout/vProcess5"/>
    <dgm:cxn modelId="{DDA0293D-A15F-4450-9F76-D2BEB7F1F1D5}" type="presOf" srcId="{32154620-49B2-4DD7-AF3D-E92C1F935F5D}" destId="{7EBC2F77-B0AF-4E31-B2F9-BB4BFA71F6E2}" srcOrd="0" destOrd="0" presId="urn:microsoft.com/office/officeart/2005/8/layout/vProcess5"/>
    <dgm:cxn modelId="{99BEFC5F-8B88-4D6E-B918-6E86A1861AEE}" type="presOf" srcId="{053CB5DA-D410-4C0B-B10B-3AE7B41472DF}" destId="{71998181-092E-46EF-B4AF-28097BFE9BA3}" srcOrd="0" destOrd="0" presId="urn:microsoft.com/office/officeart/2005/8/layout/vProcess5"/>
    <dgm:cxn modelId="{27666666-1FE7-4EDB-B2E6-7CC8D5680218}" type="presOf" srcId="{02BC39B4-6330-447A-8E10-09C1AC3FD548}" destId="{F9F00389-DED5-47F3-B673-6E3C289FC857}" srcOrd="0" destOrd="0" presId="urn:microsoft.com/office/officeart/2005/8/layout/vProcess5"/>
    <dgm:cxn modelId="{228B0B4C-5549-418F-94FD-676766DB108B}" type="presOf" srcId="{C8AA613C-1128-4943-B6D8-AC24D53C7131}" destId="{F9F00389-DED5-47F3-B673-6E3C289FC857}" srcOrd="0" destOrd="3" presId="urn:microsoft.com/office/officeart/2005/8/layout/vProcess5"/>
    <dgm:cxn modelId="{6DAB3B53-9AAA-4B00-B139-048487AA6B87}" srcId="{608D734F-2FC3-46F3-AE60-5FF84533920F}" destId="{02BC39B4-6330-447A-8E10-09C1AC3FD548}" srcOrd="2" destOrd="0" parTransId="{E75657B4-9CF8-4981-9820-54392DE0E309}" sibTransId="{23FD1554-E3AE-4F54-824A-DF1EC1353F4F}"/>
    <dgm:cxn modelId="{A6C4665A-09EE-45A5-AA0D-996E0A11048F}" type="presOf" srcId="{6501A4FF-FF08-42E5-A073-1B908C8C4187}" destId="{2C260E19-172E-40BB-9784-DC8807F584E4}" srcOrd="1" destOrd="0" presId="urn:microsoft.com/office/officeart/2005/8/layout/vProcess5"/>
    <dgm:cxn modelId="{C7AB0284-F7CE-4EF2-9FFD-FE560894EEDE}" type="presOf" srcId="{42AB0D18-F81A-4A3C-8A8D-1F5DDEAB73FD}" destId="{F9F00389-DED5-47F3-B673-6E3C289FC857}" srcOrd="0" destOrd="2" presId="urn:microsoft.com/office/officeart/2005/8/layout/vProcess5"/>
    <dgm:cxn modelId="{616520A3-8DCC-4476-93EC-4FA26E22ADD6}" type="presOf" srcId="{31E90A6C-2DBE-4B68-8095-5236C38985E3}" destId="{F21BC217-C4AE-4591-88AA-0C9041C2527D}" srcOrd="1" destOrd="4" presId="urn:microsoft.com/office/officeart/2005/8/layout/vProcess5"/>
    <dgm:cxn modelId="{EE39B7A4-858B-44B8-A5F8-4F443351006F}" type="presOf" srcId="{32154620-49B2-4DD7-AF3D-E92C1F935F5D}" destId="{50620F8A-7449-41B9-9578-478FF6B2C185}" srcOrd="1" destOrd="0" presId="urn:microsoft.com/office/officeart/2005/8/layout/vProcess5"/>
    <dgm:cxn modelId="{7CD503B4-FC3E-46E4-8B49-DFD073814A66}" srcId="{02BC39B4-6330-447A-8E10-09C1AC3FD548}" destId="{C8AA613C-1128-4943-B6D8-AC24D53C7131}" srcOrd="2" destOrd="0" parTransId="{1EAE6179-B08A-4942-9743-0205873E06FF}" sibTransId="{59D5A6D0-7369-404C-A1AC-185C2D946030}"/>
    <dgm:cxn modelId="{2E3FC1BE-2B5C-44D1-A57C-AB2F0308012E}" type="presOf" srcId="{42AB0D18-F81A-4A3C-8A8D-1F5DDEAB73FD}" destId="{F21BC217-C4AE-4591-88AA-0C9041C2527D}" srcOrd="1" destOrd="2" presId="urn:microsoft.com/office/officeart/2005/8/layout/vProcess5"/>
    <dgm:cxn modelId="{99A211BF-4B2A-4A5E-934F-A45FE0C6A670}" srcId="{02BC39B4-6330-447A-8E10-09C1AC3FD548}" destId="{344B1949-ABBB-48F1-BBA4-5005A8B9126D}" srcOrd="0" destOrd="0" parTransId="{682EA703-0302-4B7A-A01C-CAA94F1CF030}" sibTransId="{AD84CCB3-EBB5-4C29-9470-4824E367525D}"/>
    <dgm:cxn modelId="{4B4594C8-665E-4055-90F6-EB7C6130D045}" type="presOf" srcId="{02BC39B4-6330-447A-8E10-09C1AC3FD548}" destId="{F21BC217-C4AE-4591-88AA-0C9041C2527D}" srcOrd="1" destOrd="0" presId="urn:microsoft.com/office/officeart/2005/8/layout/vProcess5"/>
    <dgm:cxn modelId="{F9B955DF-8209-439E-8E17-7265FE06A383}" srcId="{02BC39B4-6330-447A-8E10-09C1AC3FD548}" destId="{42AB0D18-F81A-4A3C-8A8D-1F5DDEAB73FD}" srcOrd="1" destOrd="0" parTransId="{47AD06E6-D4DD-4ACB-93B0-53420C6D6F01}" sibTransId="{BBCF845A-BCBD-44A1-BF41-EE7322549299}"/>
    <dgm:cxn modelId="{A439F9E3-5F29-4D65-80B3-3332522F96BD}" type="presOf" srcId="{1CA3FE6F-2DE4-4854-AC19-358171804FC6}" destId="{BFE98CBB-2D17-4250-AF52-68B10EFB5BE4}" srcOrd="0" destOrd="0" presId="urn:microsoft.com/office/officeart/2005/8/layout/vProcess5"/>
    <dgm:cxn modelId="{2A8B12E6-F01F-4EBB-A642-02A7FC0E19F7}" srcId="{608D734F-2FC3-46F3-AE60-5FF84533920F}" destId="{32154620-49B2-4DD7-AF3D-E92C1F935F5D}" srcOrd="1" destOrd="0" parTransId="{D79154CA-AAFA-4C8B-AC9D-BF74028BE821}" sibTransId="{1CA3FE6F-2DE4-4854-AC19-358171804FC6}"/>
    <dgm:cxn modelId="{9EA2E6EC-692B-4D1E-A87F-8BE08AAB04EF}" type="presOf" srcId="{344B1949-ABBB-48F1-BBA4-5005A8B9126D}" destId="{F9F00389-DED5-47F3-B673-6E3C289FC857}" srcOrd="0" destOrd="1" presId="urn:microsoft.com/office/officeart/2005/8/layout/vProcess5"/>
    <dgm:cxn modelId="{EBC919F3-C16C-46B9-88EC-79AB9E50C899}" type="presOf" srcId="{608D734F-2FC3-46F3-AE60-5FF84533920F}" destId="{37A1E39D-91F9-4781-A5CF-2D2621A67947}" srcOrd="0" destOrd="0" presId="urn:microsoft.com/office/officeart/2005/8/layout/vProcess5"/>
    <dgm:cxn modelId="{A9BC29F4-18F5-4936-B589-2DAFDFFB4E2A}" type="presOf" srcId="{6501A4FF-FF08-42E5-A073-1B908C8C4187}" destId="{F487ACF3-4251-4375-903B-E93532325AA1}" srcOrd="0" destOrd="0" presId="urn:microsoft.com/office/officeart/2005/8/layout/vProcess5"/>
    <dgm:cxn modelId="{ADB0C4B9-ACC6-4C77-8C5F-BB2766FA056E}" type="presParOf" srcId="{37A1E39D-91F9-4781-A5CF-2D2621A67947}" destId="{2B42E3FA-2344-4DB3-AE65-147811FD57F6}" srcOrd="0" destOrd="0" presId="urn:microsoft.com/office/officeart/2005/8/layout/vProcess5"/>
    <dgm:cxn modelId="{45E4A82A-FEBA-40FD-8B3A-88035136DC38}" type="presParOf" srcId="{37A1E39D-91F9-4781-A5CF-2D2621A67947}" destId="{F487ACF3-4251-4375-903B-E93532325AA1}" srcOrd="1" destOrd="0" presId="urn:microsoft.com/office/officeart/2005/8/layout/vProcess5"/>
    <dgm:cxn modelId="{A0A2D113-F87F-45B6-9318-05C8EE31B8B9}" type="presParOf" srcId="{37A1E39D-91F9-4781-A5CF-2D2621A67947}" destId="{7EBC2F77-B0AF-4E31-B2F9-BB4BFA71F6E2}" srcOrd="2" destOrd="0" presId="urn:microsoft.com/office/officeart/2005/8/layout/vProcess5"/>
    <dgm:cxn modelId="{7436BE5E-4065-402E-9F48-84746DCA0CA7}" type="presParOf" srcId="{37A1E39D-91F9-4781-A5CF-2D2621A67947}" destId="{F9F00389-DED5-47F3-B673-6E3C289FC857}" srcOrd="3" destOrd="0" presId="urn:microsoft.com/office/officeart/2005/8/layout/vProcess5"/>
    <dgm:cxn modelId="{BBC4FD7D-F049-4695-BE97-AEF72BD93FE6}" type="presParOf" srcId="{37A1E39D-91F9-4781-A5CF-2D2621A67947}" destId="{71998181-092E-46EF-B4AF-28097BFE9BA3}" srcOrd="4" destOrd="0" presId="urn:microsoft.com/office/officeart/2005/8/layout/vProcess5"/>
    <dgm:cxn modelId="{3B1E8968-EED3-43D0-8526-FD4CE017D51A}" type="presParOf" srcId="{37A1E39D-91F9-4781-A5CF-2D2621A67947}" destId="{BFE98CBB-2D17-4250-AF52-68B10EFB5BE4}" srcOrd="5" destOrd="0" presId="urn:microsoft.com/office/officeart/2005/8/layout/vProcess5"/>
    <dgm:cxn modelId="{17ADD52E-0131-4711-9F1A-9E99E7E65D19}" type="presParOf" srcId="{37A1E39D-91F9-4781-A5CF-2D2621A67947}" destId="{2C260E19-172E-40BB-9784-DC8807F584E4}" srcOrd="6" destOrd="0" presId="urn:microsoft.com/office/officeart/2005/8/layout/vProcess5"/>
    <dgm:cxn modelId="{062AA78E-3DC4-422C-90AE-0D193DF961A0}" type="presParOf" srcId="{37A1E39D-91F9-4781-A5CF-2D2621A67947}" destId="{50620F8A-7449-41B9-9578-478FF6B2C185}" srcOrd="7" destOrd="0" presId="urn:microsoft.com/office/officeart/2005/8/layout/vProcess5"/>
    <dgm:cxn modelId="{F02B00C6-33F3-4BCF-83B7-FCC85B310D42}" type="presParOf" srcId="{37A1E39D-91F9-4781-A5CF-2D2621A67947}" destId="{F21BC217-C4AE-4591-88AA-0C9041C2527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805583A-63FA-4732-B03E-6C0092F8570B}"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IN"/>
        </a:p>
      </dgm:t>
    </dgm:pt>
    <dgm:pt modelId="{AB6DD167-3933-4634-B048-2C52BD90CEDB}">
      <dgm:prSet/>
      <dgm:spPr/>
      <dgm:t>
        <a:bodyPr/>
        <a:lstStyle/>
        <a:p>
          <a:r>
            <a:rPr lang="en-US" dirty="0">
              <a:latin typeface="Times New Roman" panose="02020603050405020304" pitchFamily="18" charset="0"/>
              <a:cs typeface="Times New Roman" panose="02020603050405020304" pitchFamily="18" charset="0"/>
            </a:rPr>
            <a:t>To get the 5 records where launch sites begin with `CCA`, the following SQL query was used.</a:t>
          </a:r>
          <a:endParaRPr lang="en-IN" dirty="0">
            <a:latin typeface="Times New Roman" panose="02020603050405020304" pitchFamily="18" charset="0"/>
            <a:cs typeface="Times New Roman" panose="02020603050405020304" pitchFamily="18" charset="0"/>
          </a:endParaRPr>
        </a:p>
      </dgm:t>
    </dgm:pt>
    <dgm:pt modelId="{24293D16-E36E-49DD-A10B-01230C92F119}" type="parTrans" cxnId="{1320343A-9A42-4713-A61A-425C5F3154AA}">
      <dgm:prSet/>
      <dgm:spPr/>
      <dgm:t>
        <a:bodyPr/>
        <a:lstStyle/>
        <a:p>
          <a:endParaRPr lang="en-IN">
            <a:latin typeface="Times New Roman" panose="02020603050405020304" pitchFamily="18" charset="0"/>
            <a:cs typeface="Times New Roman" panose="02020603050405020304" pitchFamily="18" charset="0"/>
          </a:endParaRPr>
        </a:p>
      </dgm:t>
    </dgm:pt>
    <dgm:pt modelId="{C68BF398-74CA-474E-B0E5-57871D9C37D5}" type="sibTrans" cxnId="{1320343A-9A42-4713-A61A-425C5F3154AA}">
      <dgm:prSet/>
      <dgm:spPr/>
      <dgm:t>
        <a:bodyPr/>
        <a:lstStyle/>
        <a:p>
          <a:endParaRPr lang="en-IN">
            <a:latin typeface="Times New Roman" panose="02020603050405020304" pitchFamily="18" charset="0"/>
            <a:cs typeface="Times New Roman" panose="02020603050405020304" pitchFamily="18" charset="0"/>
          </a:endParaRPr>
        </a:p>
      </dgm:t>
    </dgm:pt>
    <dgm:pt modelId="{6F53C84E-21CC-4A8E-8480-777D85937293}">
      <dgm:prSet/>
      <dgm:spPr/>
      <dgm:t>
        <a:bodyPr/>
        <a:lstStyle/>
        <a:p>
          <a:r>
            <a:rPr lang="en-US">
              <a:latin typeface="Times New Roman" panose="02020603050405020304" pitchFamily="18" charset="0"/>
              <a:cs typeface="Times New Roman" panose="02020603050405020304" pitchFamily="18" charset="0"/>
            </a:rPr>
            <a:t>The ‘LIKE’ operator was used in the ‘WHERE’ clause to search for a specified pattern (i.e., launch sites beginning with name ‘CCA’) to get the desired results.</a:t>
          </a:r>
          <a:endParaRPr lang="en-IN">
            <a:latin typeface="Times New Roman" panose="02020603050405020304" pitchFamily="18" charset="0"/>
            <a:cs typeface="Times New Roman" panose="02020603050405020304" pitchFamily="18" charset="0"/>
          </a:endParaRPr>
        </a:p>
      </dgm:t>
    </dgm:pt>
    <dgm:pt modelId="{039842AD-0658-4360-9047-00AD7285E0DB}" type="parTrans" cxnId="{D60ECBF9-B95C-4137-B762-647B066F15A4}">
      <dgm:prSet/>
      <dgm:spPr/>
      <dgm:t>
        <a:bodyPr/>
        <a:lstStyle/>
        <a:p>
          <a:endParaRPr lang="en-IN">
            <a:latin typeface="Times New Roman" panose="02020603050405020304" pitchFamily="18" charset="0"/>
            <a:cs typeface="Times New Roman" panose="02020603050405020304" pitchFamily="18" charset="0"/>
          </a:endParaRPr>
        </a:p>
      </dgm:t>
    </dgm:pt>
    <dgm:pt modelId="{11E096BA-8467-4A42-B823-4FA1012BC09B}" type="sibTrans" cxnId="{D60ECBF9-B95C-4137-B762-647B066F15A4}">
      <dgm:prSet/>
      <dgm:spPr/>
      <dgm:t>
        <a:bodyPr/>
        <a:lstStyle/>
        <a:p>
          <a:endParaRPr lang="en-IN">
            <a:latin typeface="Times New Roman" panose="02020603050405020304" pitchFamily="18" charset="0"/>
            <a:cs typeface="Times New Roman" panose="02020603050405020304" pitchFamily="18" charset="0"/>
          </a:endParaRPr>
        </a:p>
      </dgm:t>
    </dgm:pt>
    <dgm:pt modelId="{2851C081-A754-4D33-853D-FF266BF68374}" type="pres">
      <dgm:prSet presAssocID="{F805583A-63FA-4732-B03E-6C0092F8570B}" presName="linear" presStyleCnt="0">
        <dgm:presLayoutVars>
          <dgm:animLvl val="lvl"/>
          <dgm:resizeHandles val="exact"/>
        </dgm:presLayoutVars>
      </dgm:prSet>
      <dgm:spPr/>
    </dgm:pt>
    <dgm:pt modelId="{478EACC8-6065-4E48-9AF8-0E22B39C465A}" type="pres">
      <dgm:prSet presAssocID="{AB6DD167-3933-4634-B048-2C52BD90CEDB}" presName="parentText" presStyleLbl="node1" presStyleIdx="0" presStyleCnt="2">
        <dgm:presLayoutVars>
          <dgm:chMax val="0"/>
          <dgm:bulletEnabled val="1"/>
        </dgm:presLayoutVars>
      </dgm:prSet>
      <dgm:spPr>
        <a:prstGeom prst="plaque">
          <a:avLst/>
        </a:prstGeom>
      </dgm:spPr>
    </dgm:pt>
    <dgm:pt modelId="{21B1882D-0DAF-47F9-A645-6AF0E8704566}" type="pres">
      <dgm:prSet presAssocID="{C68BF398-74CA-474E-B0E5-57871D9C37D5}" presName="spacer" presStyleCnt="0"/>
      <dgm:spPr/>
    </dgm:pt>
    <dgm:pt modelId="{F16ABE8D-D675-4A45-91C0-E9ECBE7297E7}" type="pres">
      <dgm:prSet presAssocID="{6F53C84E-21CC-4A8E-8480-777D85937293}" presName="parentText" presStyleLbl="node1" presStyleIdx="1" presStyleCnt="2">
        <dgm:presLayoutVars>
          <dgm:chMax val="0"/>
          <dgm:bulletEnabled val="1"/>
        </dgm:presLayoutVars>
      </dgm:prSet>
      <dgm:spPr>
        <a:prstGeom prst="plaque">
          <a:avLst/>
        </a:prstGeom>
      </dgm:spPr>
    </dgm:pt>
  </dgm:ptLst>
  <dgm:cxnLst>
    <dgm:cxn modelId="{7E162500-A52F-4F16-BD51-4CC2DA799E46}" type="presOf" srcId="{AB6DD167-3933-4634-B048-2C52BD90CEDB}" destId="{478EACC8-6065-4E48-9AF8-0E22B39C465A}" srcOrd="0" destOrd="0" presId="urn:microsoft.com/office/officeart/2005/8/layout/vList2"/>
    <dgm:cxn modelId="{43B34A33-BACD-4218-A04C-E798D5452572}" type="presOf" srcId="{6F53C84E-21CC-4A8E-8480-777D85937293}" destId="{F16ABE8D-D675-4A45-91C0-E9ECBE7297E7}" srcOrd="0" destOrd="0" presId="urn:microsoft.com/office/officeart/2005/8/layout/vList2"/>
    <dgm:cxn modelId="{1320343A-9A42-4713-A61A-425C5F3154AA}" srcId="{F805583A-63FA-4732-B03E-6C0092F8570B}" destId="{AB6DD167-3933-4634-B048-2C52BD90CEDB}" srcOrd="0" destOrd="0" parTransId="{24293D16-E36E-49DD-A10B-01230C92F119}" sibTransId="{C68BF398-74CA-474E-B0E5-57871D9C37D5}"/>
    <dgm:cxn modelId="{11C6CB94-B2CC-4FFC-874A-8A8413BB5702}" type="presOf" srcId="{F805583A-63FA-4732-B03E-6C0092F8570B}" destId="{2851C081-A754-4D33-853D-FF266BF68374}" srcOrd="0" destOrd="0" presId="urn:microsoft.com/office/officeart/2005/8/layout/vList2"/>
    <dgm:cxn modelId="{D60ECBF9-B95C-4137-B762-647B066F15A4}" srcId="{F805583A-63FA-4732-B03E-6C0092F8570B}" destId="{6F53C84E-21CC-4A8E-8480-777D85937293}" srcOrd="1" destOrd="0" parTransId="{039842AD-0658-4360-9047-00AD7285E0DB}" sibTransId="{11E096BA-8467-4A42-B823-4FA1012BC09B}"/>
    <dgm:cxn modelId="{6B7E0758-D30B-4A0A-8D5E-C60975154FD4}" type="presParOf" srcId="{2851C081-A754-4D33-853D-FF266BF68374}" destId="{478EACC8-6065-4E48-9AF8-0E22B39C465A}" srcOrd="0" destOrd="0" presId="urn:microsoft.com/office/officeart/2005/8/layout/vList2"/>
    <dgm:cxn modelId="{1BEB5102-793E-4D8E-8BDC-803ABCC0C7CB}" type="presParOf" srcId="{2851C081-A754-4D33-853D-FF266BF68374}" destId="{21B1882D-0DAF-47F9-A645-6AF0E8704566}" srcOrd="1" destOrd="0" presId="urn:microsoft.com/office/officeart/2005/8/layout/vList2"/>
    <dgm:cxn modelId="{0E8EEC1D-185B-4D81-B41F-4568460BEAE9}" type="presParOf" srcId="{2851C081-A754-4D33-853D-FF266BF68374}" destId="{F16ABE8D-D675-4A45-91C0-E9ECBE7297E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4.xml><?xml version="1.0" encoding="utf-8"?>
<dgm:dataModel xmlns:dgm="http://schemas.openxmlformats.org/drawingml/2006/diagram" xmlns:a="http://schemas.openxmlformats.org/drawingml/2006/main">
  <dgm:ptLst>
    <dgm:pt modelId="{5B4E8BFF-73C6-40EF-BE81-A1BD5504BEEE}"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IN"/>
        </a:p>
      </dgm:t>
    </dgm:pt>
    <dgm:pt modelId="{09BE488A-3B35-4C50-8A45-8E5EB091D2D3}">
      <dgm:prSet custT="1"/>
      <dgm:spPr/>
      <dgm:t>
        <a:bodyPr/>
        <a:lstStyle/>
        <a:p>
          <a:r>
            <a:rPr lang="en-US" sz="1800" dirty="0">
              <a:latin typeface="Times New Roman" panose="02020603050405020304" pitchFamily="18" charset="0"/>
              <a:cs typeface="Times New Roman" panose="02020603050405020304" pitchFamily="18" charset="0"/>
            </a:rPr>
            <a:t>To calculate the total payload carried by boosters from NASA, the query mentioned below was used.</a:t>
          </a:r>
          <a:endParaRPr lang="en-IN" sz="1800" dirty="0">
            <a:latin typeface="Times New Roman" panose="02020603050405020304" pitchFamily="18" charset="0"/>
            <a:cs typeface="Times New Roman" panose="02020603050405020304" pitchFamily="18" charset="0"/>
          </a:endParaRPr>
        </a:p>
      </dgm:t>
    </dgm:pt>
    <dgm:pt modelId="{01F4FDA3-2F47-4540-9F4C-C02C17008C00}" type="parTrans" cxnId="{0B0830EB-53BC-4CF1-A1CB-F7376C91AFCE}">
      <dgm:prSet/>
      <dgm:spPr/>
      <dgm:t>
        <a:bodyPr/>
        <a:lstStyle/>
        <a:p>
          <a:endParaRPr lang="en-IN" sz="1800">
            <a:latin typeface="Times New Roman" panose="02020603050405020304" pitchFamily="18" charset="0"/>
            <a:cs typeface="Times New Roman" panose="02020603050405020304" pitchFamily="18" charset="0"/>
          </a:endParaRPr>
        </a:p>
      </dgm:t>
    </dgm:pt>
    <dgm:pt modelId="{D8842B06-E551-40A9-B982-D8E9369CCDBF}" type="sibTrans" cxnId="{0B0830EB-53BC-4CF1-A1CB-F7376C91AFCE}">
      <dgm:prSet custT="1"/>
      <dgm:spPr/>
      <dgm:t>
        <a:bodyPr/>
        <a:lstStyle/>
        <a:p>
          <a:endParaRPr lang="en-IN" sz="1800">
            <a:latin typeface="Times New Roman" panose="02020603050405020304" pitchFamily="18" charset="0"/>
            <a:cs typeface="Times New Roman" panose="02020603050405020304" pitchFamily="18" charset="0"/>
          </a:endParaRPr>
        </a:p>
      </dgm:t>
    </dgm:pt>
    <dgm:pt modelId="{F4C00989-2586-44DE-9DC0-C010552C4B22}">
      <dgm:prSet custT="1"/>
      <dgm:spPr/>
      <dgm:t>
        <a:bodyPr/>
        <a:lstStyle/>
        <a:p>
          <a:r>
            <a:rPr lang="en-US" sz="1800" dirty="0">
              <a:latin typeface="Times New Roman" panose="02020603050405020304" pitchFamily="18" charset="0"/>
              <a:cs typeface="Times New Roman" panose="02020603050405020304" pitchFamily="18" charset="0"/>
            </a:rPr>
            <a:t>The ‘SUM()’ function was used to calculate the total payload mass.</a:t>
          </a:r>
          <a:endParaRPr lang="en-IN" sz="1800" dirty="0">
            <a:latin typeface="Times New Roman" panose="02020603050405020304" pitchFamily="18" charset="0"/>
            <a:cs typeface="Times New Roman" panose="02020603050405020304" pitchFamily="18" charset="0"/>
          </a:endParaRPr>
        </a:p>
      </dgm:t>
    </dgm:pt>
    <dgm:pt modelId="{35CDA3AE-92E0-42AD-9F12-BE291F3F078F}" type="parTrans" cxnId="{0973EF75-8986-4A59-BB2F-9BAE277EC135}">
      <dgm:prSet/>
      <dgm:spPr/>
      <dgm:t>
        <a:bodyPr/>
        <a:lstStyle/>
        <a:p>
          <a:endParaRPr lang="en-IN" sz="1800">
            <a:latin typeface="Times New Roman" panose="02020603050405020304" pitchFamily="18" charset="0"/>
            <a:cs typeface="Times New Roman" panose="02020603050405020304" pitchFamily="18" charset="0"/>
          </a:endParaRPr>
        </a:p>
      </dgm:t>
    </dgm:pt>
    <dgm:pt modelId="{56CF6C11-814B-469C-BCF8-DE91E66C5548}" type="sibTrans" cxnId="{0973EF75-8986-4A59-BB2F-9BAE277EC135}">
      <dgm:prSet custT="1"/>
      <dgm:spPr/>
      <dgm:t>
        <a:bodyPr/>
        <a:lstStyle/>
        <a:p>
          <a:endParaRPr lang="en-IN" sz="1800">
            <a:latin typeface="Times New Roman" panose="02020603050405020304" pitchFamily="18" charset="0"/>
            <a:cs typeface="Times New Roman" panose="02020603050405020304" pitchFamily="18" charset="0"/>
          </a:endParaRPr>
        </a:p>
      </dgm:t>
    </dgm:pt>
    <dgm:pt modelId="{56CD6006-6FA7-44C6-AC78-76FC9D0D2830}">
      <dgm:prSet custT="1"/>
      <dgm:spPr/>
      <dgm:t>
        <a:bodyPr/>
        <a:lstStyle/>
        <a:p>
          <a:r>
            <a:rPr lang="en-US" sz="1800" dirty="0">
              <a:latin typeface="Times New Roman" panose="02020603050405020304" pitchFamily="18" charset="0"/>
              <a:cs typeface="Times New Roman" panose="02020603050405020304" pitchFamily="18" charset="0"/>
            </a:rPr>
            <a:t>The ‘WHERE’ clause specified the specific site (i.e., NASA (CRS)) as criteria as to filter the results.</a:t>
          </a:r>
          <a:endParaRPr lang="en-IN" sz="1800" dirty="0">
            <a:latin typeface="Times New Roman" panose="02020603050405020304" pitchFamily="18" charset="0"/>
            <a:cs typeface="Times New Roman" panose="02020603050405020304" pitchFamily="18" charset="0"/>
          </a:endParaRPr>
        </a:p>
      </dgm:t>
    </dgm:pt>
    <dgm:pt modelId="{927BD180-67FC-4C8A-82C3-13476BE06FDD}" type="parTrans" cxnId="{332B4FCD-1023-4FCF-AABC-4016264EC705}">
      <dgm:prSet/>
      <dgm:spPr/>
      <dgm:t>
        <a:bodyPr/>
        <a:lstStyle/>
        <a:p>
          <a:endParaRPr lang="en-IN" sz="1800">
            <a:latin typeface="Times New Roman" panose="02020603050405020304" pitchFamily="18" charset="0"/>
            <a:cs typeface="Times New Roman" panose="02020603050405020304" pitchFamily="18" charset="0"/>
          </a:endParaRPr>
        </a:p>
      </dgm:t>
    </dgm:pt>
    <dgm:pt modelId="{550DD846-F39B-4E8B-932F-B2648B36A803}" type="sibTrans" cxnId="{332B4FCD-1023-4FCF-AABC-4016264EC705}">
      <dgm:prSet custT="1"/>
      <dgm:spPr/>
      <dgm:t>
        <a:bodyPr/>
        <a:lstStyle/>
        <a:p>
          <a:endParaRPr lang="en-IN" sz="1800">
            <a:latin typeface="Times New Roman" panose="02020603050405020304" pitchFamily="18" charset="0"/>
            <a:cs typeface="Times New Roman" panose="02020603050405020304" pitchFamily="18" charset="0"/>
          </a:endParaRPr>
        </a:p>
      </dgm:t>
    </dgm:pt>
    <dgm:pt modelId="{4FFB65AF-D4A9-45AB-9D6D-6B8907DD6DE0}">
      <dgm:prSet custT="1"/>
      <dgm:spPr/>
      <dgm:t>
        <a:bodyPr/>
        <a:lstStyle/>
        <a:p>
          <a:r>
            <a:rPr lang="en-IN" sz="1800" dirty="0">
              <a:latin typeface="Times New Roman" panose="02020603050405020304" pitchFamily="18" charset="0"/>
              <a:cs typeface="Times New Roman" panose="02020603050405020304" pitchFamily="18" charset="0"/>
            </a:rPr>
            <a:t>The query yielded the result of </a:t>
          </a:r>
          <a:r>
            <a:rPr lang="en-US" sz="1800" dirty="0">
              <a:latin typeface="Times New Roman" panose="02020603050405020304" pitchFamily="18" charset="0"/>
              <a:cs typeface="Times New Roman" panose="02020603050405020304" pitchFamily="18" charset="0"/>
            </a:rPr>
            <a:t>45596.</a:t>
          </a:r>
          <a:endParaRPr lang="en-IN" sz="1800" dirty="0">
            <a:latin typeface="Times New Roman" panose="02020603050405020304" pitchFamily="18" charset="0"/>
            <a:cs typeface="Times New Roman" panose="02020603050405020304" pitchFamily="18" charset="0"/>
          </a:endParaRPr>
        </a:p>
      </dgm:t>
    </dgm:pt>
    <dgm:pt modelId="{8AAB6E0B-4518-460E-9ED0-E5E2CB262C4C}" type="parTrans" cxnId="{8E03A761-6A47-4639-964D-446F383C7514}">
      <dgm:prSet/>
      <dgm:spPr/>
      <dgm:t>
        <a:bodyPr/>
        <a:lstStyle/>
        <a:p>
          <a:endParaRPr lang="en-IN" sz="1800">
            <a:latin typeface="Times New Roman" panose="02020603050405020304" pitchFamily="18" charset="0"/>
            <a:cs typeface="Times New Roman" panose="02020603050405020304" pitchFamily="18" charset="0"/>
          </a:endParaRPr>
        </a:p>
      </dgm:t>
    </dgm:pt>
    <dgm:pt modelId="{3CD9DF2A-B34F-4277-AA56-E57290EADFAF}" type="sibTrans" cxnId="{8E03A761-6A47-4639-964D-446F383C7514}">
      <dgm:prSet/>
      <dgm:spPr/>
      <dgm:t>
        <a:bodyPr/>
        <a:lstStyle/>
        <a:p>
          <a:endParaRPr lang="en-IN" sz="1800">
            <a:latin typeface="Times New Roman" panose="02020603050405020304" pitchFamily="18" charset="0"/>
            <a:cs typeface="Times New Roman" panose="02020603050405020304" pitchFamily="18" charset="0"/>
          </a:endParaRPr>
        </a:p>
      </dgm:t>
    </dgm:pt>
    <dgm:pt modelId="{E211092F-6C0C-4DF1-9E62-78B0B984A946}" type="pres">
      <dgm:prSet presAssocID="{5B4E8BFF-73C6-40EF-BE81-A1BD5504BEEE}" presName="Name0" presStyleCnt="0">
        <dgm:presLayoutVars>
          <dgm:dir/>
          <dgm:resizeHandles val="exact"/>
        </dgm:presLayoutVars>
      </dgm:prSet>
      <dgm:spPr/>
    </dgm:pt>
    <dgm:pt modelId="{CA91A918-4C21-46BC-BA44-BA15EAB8EBA1}" type="pres">
      <dgm:prSet presAssocID="{09BE488A-3B35-4C50-8A45-8E5EB091D2D3}" presName="node" presStyleLbl="node1" presStyleIdx="0" presStyleCnt="4">
        <dgm:presLayoutVars>
          <dgm:bulletEnabled val="1"/>
        </dgm:presLayoutVars>
      </dgm:prSet>
      <dgm:spPr/>
    </dgm:pt>
    <dgm:pt modelId="{A9BEF061-B95F-4C66-8E09-D92AEC94C542}" type="pres">
      <dgm:prSet presAssocID="{D8842B06-E551-40A9-B982-D8E9369CCDBF}" presName="sibTrans" presStyleLbl="sibTrans2D1" presStyleIdx="0" presStyleCnt="3"/>
      <dgm:spPr/>
    </dgm:pt>
    <dgm:pt modelId="{7B399B86-D678-4DC7-BA3B-4190AF94ED9B}" type="pres">
      <dgm:prSet presAssocID="{D8842B06-E551-40A9-B982-D8E9369CCDBF}" presName="connectorText" presStyleLbl="sibTrans2D1" presStyleIdx="0" presStyleCnt="3"/>
      <dgm:spPr/>
    </dgm:pt>
    <dgm:pt modelId="{090E3360-E8FC-456C-9198-FC6957071614}" type="pres">
      <dgm:prSet presAssocID="{F4C00989-2586-44DE-9DC0-C010552C4B22}" presName="node" presStyleLbl="node1" presStyleIdx="1" presStyleCnt="4">
        <dgm:presLayoutVars>
          <dgm:bulletEnabled val="1"/>
        </dgm:presLayoutVars>
      </dgm:prSet>
      <dgm:spPr/>
    </dgm:pt>
    <dgm:pt modelId="{08D389C6-4A75-477E-86D4-692B8186CC1E}" type="pres">
      <dgm:prSet presAssocID="{56CF6C11-814B-469C-BCF8-DE91E66C5548}" presName="sibTrans" presStyleLbl="sibTrans2D1" presStyleIdx="1" presStyleCnt="3"/>
      <dgm:spPr/>
    </dgm:pt>
    <dgm:pt modelId="{22CF1BB4-E0FC-4461-A254-EFB8C1DDA37F}" type="pres">
      <dgm:prSet presAssocID="{56CF6C11-814B-469C-BCF8-DE91E66C5548}" presName="connectorText" presStyleLbl="sibTrans2D1" presStyleIdx="1" presStyleCnt="3"/>
      <dgm:spPr/>
    </dgm:pt>
    <dgm:pt modelId="{574D8BFE-1B20-4558-B567-2EAE83871D07}" type="pres">
      <dgm:prSet presAssocID="{56CD6006-6FA7-44C6-AC78-76FC9D0D2830}" presName="node" presStyleLbl="node1" presStyleIdx="2" presStyleCnt="4">
        <dgm:presLayoutVars>
          <dgm:bulletEnabled val="1"/>
        </dgm:presLayoutVars>
      </dgm:prSet>
      <dgm:spPr/>
    </dgm:pt>
    <dgm:pt modelId="{84B21722-DFA2-496F-9AFB-4882FB02C95C}" type="pres">
      <dgm:prSet presAssocID="{550DD846-F39B-4E8B-932F-B2648B36A803}" presName="sibTrans" presStyleLbl="sibTrans2D1" presStyleIdx="2" presStyleCnt="3"/>
      <dgm:spPr/>
    </dgm:pt>
    <dgm:pt modelId="{6EDC3EB0-4673-4905-97F8-82AF8E3957CA}" type="pres">
      <dgm:prSet presAssocID="{550DD846-F39B-4E8B-932F-B2648B36A803}" presName="connectorText" presStyleLbl="sibTrans2D1" presStyleIdx="2" presStyleCnt="3"/>
      <dgm:spPr/>
    </dgm:pt>
    <dgm:pt modelId="{08851EBC-5292-4657-AB10-8FA24E79D430}" type="pres">
      <dgm:prSet presAssocID="{4FFB65AF-D4A9-45AB-9D6D-6B8907DD6DE0}" presName="node" presStyleLbl="node1" presStyleIdx="3" presStyleCnt="4">
        <dgm:presLayoutVars>
          <dgm:bulletEnabled val="1"/>
        </dgm:presLayoutVars>
      </dgm:prSet>
      <dgm:spPr/>
    </dgm:pt>
  </dgm:ptLst>
  <dgm:cxnLst>
    <dgm:cxn modelId="{C87BA903-0437-4203-8810-37C8B4C313DB}" type="presOf" srcId="{56CF6C11-814B-469C-BCF8-DE91E66C5548}" destId="{22CF1BB4-E0FC-4461-A254-EFB8C1DDA37F}" srcOrd="1" destOrd="0" presId="urn:microsoft.com/office/officeart/2005/8/layout/process1"/>
    <dgm:cxn modelId="{6D001020-3100-44E2-A284-38408E479510}" type="presOf" srcId="{D8842B06-E551-40A9-B982-D8E9369CCDBF}" destId="{A9BEF061-B95F-4C66-8E09-D92AEC94C542}" srcOrd="0" destOrd="0" presId="urn:microsoft.com/office/officeart/2005/8/layout/process1"/>
    <dgm:cxn modelId="{57EFFA3A-22CC-45B4-B783-8D5408E6BB19}" type="presOf" srcId="{4FFB65AF-D4A9-45AB-9D6D-6B8907DD6DE0}" destId="{08851EBC-5292-4657-AB10-8FA24E79D430}" srcOrd="0" destOrd="0" presId="urn:microsoft.com/office/officeart/2005/8/layout/process1"/>
    <dgm:cxn modelId="{67AE313B-BF18-4647-A6CB-423E37C24B32}" type="presOf" srcId="{56CD6006-6FA7-44C6-AC78-76FC9D0D2830}" destId="{574D8BFE-1B20-4558-B567-2EAE83871D07}" srcOrd="0" destOrd="0" presId="urn:microsoft.com/office/officeart/2005/8/layout/process1"/>
    <dgm:cxn modelId="{8E03A761-6A47-4639-964D-446F383C7514}" srcId="{5B4E8BFF-73C6-40EF-BE81-A1BD5504BEEE}" destId="{4FFB65AF-D4A9-45AB-9D6D-6B8907DD6DE0}" srcOrd="3" destOrd="0" parTransId="{8AAB6E0B-4518-460E-9ED0-E5E2CB262C4C}" sibTransId="{3CD9DF2A-B34F-4277-AA56-E57290EADFAF}"/>
    <dgm:cxn modelId="{0973EF75-8986-4A59-BB2F-9BAE277EC135}" srcId="{5B4E8BFF-73C6-40EF-BE81-A1BD5504BEEE}" destId="{F4C00989-2586-44DE-9DC0-C010552C4B22}" srcOrd="1" destOrd="0" parTransId="{35CDA3AE-92E0-42AD-9F12-BE291F3F078F}" sibTransId="{56CF6C11-814B-469C-BCF8-DE91E66C5548}"/>
    <dgm:cxn modelId="{5DEB278B-B865-47CE-B3F5-0EC36991C991}" type="presOf" srcId="{F4C00989-2586-44DE-9DC0-C010552C4B22}" destId="{090E3360-E8FC-456C-9198-FC6957071614}" srcOrd="0" destOrd="0" presId="urn:microsoft.com/office/officeart/2005/8/layout/process1"/>
    <dgm:cxn modelId="{55867A92-A1A4-4ADD-8035-3CBB9F21DD5D}" type="presOf" srcId="{5B4E8BFF-73C6-40EF-BE81-A1BD5504BEEE}" destId="{E211092F-6C0C-4DF1-9E62-78B0B984A946}" srcOrd="0" destOrd="0" presId="urn:microsoft.com/office/officeart/2005/8/layout/process1"/>
    <dgm:cxn modelId="{21720293-46E1-4EE9-BBA5-0F49008475E4}" type="presOf" srcId="{D8842B06-E551-40A9-B982-D8E9369CCDBF}" destId="{7B399B86-D678-4DC7-BA3B-4190AF94ED9B}" srcOrd="1" destOrd="0" presId="urn:microsoft.com/office/officeart/2005/8/layout/process1"/>
    <dgm:cxn modelId="{7CA21594-6893-43FA-A797-BD5B234EE7B6}" type="presOf" srcId="{550DD846-F39B-4E8B-932F-B2648B36A803}" destId="{84B21722-DFA2-496F-9AFB-4882FB02C95C}" srcOrd="0" destOrd="0" presId="urn:microsoft.com/office/officeart/2005/8/layout/process1"/>
    <dgm:cxn modelId="{DF0C18AE-A4BC-47BA-BFDA-071F67461998}" type="presOf" srcId="{09BE488A-3B35-4C50-8A45-8E5EB091D2D3}" destId="{CA91A918-4C21-46BC-BA44-BA15EAB8EBA1}" srcOrd="0" destOrd="0" presId="urn:microsoft.com/office/officeart/2005/8/layout/process1"/>
    <dgm:cxn modelId="{62992BB0-6B5A-4934-AD48-B5B6E2B3818D}" type="presOf" srcId="{56CF6C11-814B-469C-BCF8-DE91E66C5548}" destId="{08D389C6-4A75-477E-86D4-692B8186CC1E}" srcOrd="0" destOrd="0" presId="urn:microsoft.com/office/officeart/2005/8/layout/process1"/>
    <dgm:cxn modelId="{332B4FCD-1023-4FCF-AABC-4016264EC705}" srcId="{5B4E8BFF-73C6-40EF-BE81-A1BD5504BEEE}" destId="{56CD6006-6FA7-44C6-AC78-76FC9D0D2830}" srcOrd="2" destOrd="0" parTransId="{927BD180-67FC-4C8A-82C3-13476BE06FDD}" sibTransId="{550DD846-F39B-4E8B-932F-B2648B36A803}"/>
    <dgm:cxn modelId="{478B54E9-FF2B-4874-B970-F19808F4EDC4}" type="presOf" srcId="{550DD846-F39B-4E8B-932F-B2648B36A803}" destId="{6EDC3EB0-4673-4905-97F8-82AF8E3957CA}" srcOrd="1" destOrd="0" presId="urn:microsoft.com/office/officeart/2005/8/layout/process1"/>
    <dgm:cxn modelId="{0B0830EB-53BC-4CF1-A1CB-F7376C91AFCE}" srcId="{5B4E8BFF-73C6-40EF-BE81-A1BD5504BEEE}" destId="{09BE488A-3B35-4C50-8A45-8E5EB091D2D3}" srcOrd="0" destOrd="0" parTransId="{01F4FDA3-2F47-4540-9F4C-C02C17008C00}" sibTransId="{D8842B06-E551-40A9-B982-D8E9369CCDBF}"/>
    <dgm:cxn modelId="{C55ADAB6-1D52-478C-A5B0-3C4102E7E7A6}" type="presParOf" srcId="{E211092F-6C0C-4DF1-9E62-78B0B984A946}" destId="{CA91A918-4C21-46BC-BA44-BA15EAB8EBA1}" srcOrd="0" destOrd="0" presId="urn:microsoft.com/office/officeart/2005/8/layout/process1"/>
    <dgm:cxn modelId="{835B3280-A8CE-4775-9B93-571F301F4EDE}" type="presParOf" srcId="{E211092F-6C0C-4DF1-9E62-78B0B984A946}" destId="{A9BEF061-B95F-4C66-8E09-D92AEC94C542}" srcOrd="1" destOrd="0" presId="urn:microsoft.com/office/officeart/2005/8/layout/process1"/>
    <dgm:cxn modelId="{33982A10-ED78-467F-9D7A-1AA3FC567666}" type="presParOf" srcId="{A9BEF061-B95F-4C66-8E09-D92AEC94C542}" destId="{7B399B86-D678-4DC7-BA3B-4190AF94ED9B}" srcOrd="0" destOrd="0" presId="urn:microsoft.com/office/officeart/2005/8/layout/process1"/>
    <dgm:cxn modelId="{0112495E-78BD-48B5-AAF4-777E24E62903}" type="presParOf" srcId="{E211092F-6C0C-4DF1-9E62-78B0B984A946}" destId="{090E3360-E8FC-456C-9198-FC6957071614}" srcOrd="2" destOrd="0" presId="urn:microsoft.com/office/officeart/2005/8/layout/process1"/>
    <dgm:cxn modelId="{57673A9F-3C60-4EC7-86C7-44877D8F539B}" type="presParOf" srcId="{E211092F-6C0C-4DF1-9E62-78B0B984A946}" destId="{08D389C6-4A75-477E-86D4-692B8186CC1E}" srcOrd="3" destOrd="0" presId="urn:microsoft.com/office/officeart/2005/8/layout/process1"/>
    <dgm:cxn modelId="{21064CFD-5C99-4701-8F04-F7BD939874C3}" type="presParOf" srcId="{08D389C6-4A75-477E-86D4-692B8186CC1E}" destId="{22CF1BB4-E0FC-4461-A254-EFB8C1DDA37F}" srcOrd="0" destOrd="0" presId="urn:microsoft.com/office/officeart/2005/8/layout/process1"/>
    <dgm:cxn modelId="{1B6BE8F9-84FC-428A-81FE-8328920C47BA}" type="presParOf" srcId="{E211092F-6C0C-4DF1-9E62-78B0B984A946}" destId="{574D8BFE-1B20-4558-B567-2EAE83871D07}" srcOrd="4" destOrd="0" presId="urn:microsoft.com/office/officeart/2005/8/layout/process1"/>
    <dgm:cxn modelId="{C7AD4561-B80C-4E08-A58C-C2892025049A}" type="presParOf" srcId="{E211092F-6C0C-4DF1-9E62-78B0B984A946}" destId="{84B21722-DFA2-496F-9AFB-4882FB02C95C}" srcOrd="5" destOrd="0" presId="urn:microsoft.com/office/officeart/2005/8/layout/process1"/>
    <dgm:cxn modelId="{6EB0D2D3-F0FB-45A2-8D1C-FC5663C0A95C}" type="presParOf" srcId="{84B21722-DFA2-496F-9AFB-4882FB02C95C}" destId="{6EDC3EB0-4673-4905-97F8-82AF8E3957CA}" srcOrd="0" destOrd="0" presId="urn:microsoft.com/office/officeart/2005/8/layout/process1"/>
    <dgm:cxn modelId="{E052D865-CD8D-4ABD-9898-A261435ECBF0}" type="presParOf" srcId="{E211092F-6C0C-4DF1-9E62-78B0B984A946}" destId="{08851EBC-5292-4657-AB10-8FA24E79D430}"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C63A84F-F0CD-48EA-AA4C-A375877A00D5}" type="doc">
      <dgm:prSet loTypeId="urn:microsoft.com/office/officeart/2005/8/layout/target3" loCatId="relationship" qsTypeId="urn:microsoft.com/office/officeart/2005/8/quickstyle/simple1" qsCatId="simple" csTypeId="urn:microsoft.com/office/officeart/2005/8/colors/colorful5" csCatId="colorful" phldr="1"/>
      <dgm:spPr/>
      <dgm:t>
        <a:bodyPr/>
        <a:lstStyle/>
        <a:p>
          <a:endParaRPr lang="en-IN"/>
        </a:p>
      </dgm:t>
    </dgm:pt>
    <dgm:pt modelId="{4F19C54A-24FA-485E-99FF-26219FFA1B6D}">
      <dgm:prSet custT="1"/>
      <dgm:spPr/>
      <dgm:t>
        <a:bodyPr/>
        <a:lstStyle/>
        <a:p>
          <a:pPr algn="just">
            <a:lnSpc>
              <a:spcPct val="100000"/>
            </a:lnSpc>
          </a:pPr>
          <a:r>
            <a:rPr lang="en-US" sz="1600" dirty="0">
              <a:latin typeface="Times New Roman" panose="02020603050405020304" pitchFamily="18" charset="0"/>
              <a:cs typeface="Times New Roman" panose="02020603050405020304" pitchFamily="18" charset="0"/>
            </a:rPr>
            <a:t>To calculate the average payload mass by carried by booster version F9 v1.1, the following query was used.</a:t>
          </a:r>
          <a:endParaRPr lang="en-IN" sz="1600" dirty="0">
            <a:latin typeface="Times New Roman" panose="02020603050405020304" pitchFamily="18" charset="0"/>
            <a:cs typeface="Times New Roman" panose="02020603050405020304" pitchFamily="18" charset="0"/>
          </a:endParaRPr>
        </a:p>
      </dgm:t>
    </dgm:pt>
    <dgm:pt modelId="{3D773849-3C5C-43C7-8D58-A10A7473D897}" type="parTrans" cxnId="{BEB21A0D-31AE-4550-80F1-1F90C62482B1}">
      <dgm:prSet/>
      <dgm:spPr/>
      <dgm:t>
        <a:bodyPr/>
        <a:lstStyle/>
        <a:p>
          <a:endParaRPr lang="en-IN" sz="1600">
            <a:latin typeface="Times New Roman" panose="02020603050405020304" pitchFamily="18" charset="0"/>
            <a:cs typeface="Times New Roman" panose="02020603050405020304" pitchFamily="18" charset="0"/>
          </a:endParaRPr>
        </a:p>
      </dgm:t>
    </dgm:pt>
    <dgm:pt modelId="{F8D6BAA6-9F3F-48EA-BE85-E9238656D5B2}" type="sibTrans" cxnId="{BEB21A0D-31AE-4550-80F1-1F90C62482B1}">
      <dgm:prSet/>
      <dgm:spPr/>
      <dgm:t>
        <a:bodyPr/>
        <a:lstStyle/>
        <a:p>
          <a:endParaRPr lang="en-IN" sz="1600">
            <a:latin typeface="Times New Roman" panose="02020603050405020304" pitchFamily="18" charset="0"/>
            <a:cs typeface="Times New Roman" panose="02020603050405020304" pitchFamily="18" charset="0"/>
          </a:endParaRPr>
        </a:p>
      </dgm:t>
    </dgm:pt>
    <dgm:pt modelId="{51120144-F9A6-4E14-891A-CCB524D51771}">
      <dgm:prSet custT="1"/>
      <dgm:spPr/>
      <dgm:t>
        <a:bodyPr/>
        <a:lstStyle/>
        <a:p>
          <a:pPr algn="just"/>
          <a:r>
            <a:rPr lang="en-US" sz="1600" dirty="0">
              <a:latin typeface="Times New Roman" panose="02020603050405020304" pitchFamily="18" charset="0"/>
              <a:cs typeface="Times New Roman" panose="02020603050405020304" pitchFamily="18" charset="0"/>
            </a:rPr>
            <a:t>The ‘AVG()’ function was used to find the average payload mass. </a:t>
          </a:r>
          <a:endParaRPr lang="en-IN" sz="1600" dirty="0">
            <a:latin typeface="Times New Roman" panose="02020603050405020304" pitchFamily="18" charset="0"/>
            <a:cs typeface="Times New Roman" panose="02020603050405020304" pitchFamily="18" charset="0"/>
          </a:endParaRPr>
        </a:p>
      </dgm:t>
    </dgm:pt>
    <dgm:pt modelId="{FCA38EE1-2195-4FE5-9F11-B505996B8733}" type="parTrans" cxnId="{2307C961-104A-42D2-9EE5-58D083F16C75}">
      <dgm:prSet/>
      <dgm:spPr/>
      <dgm:t>
        <a:bodyPr/>
        <a:lstStyle/>
        <a:p>
          <a:endParaRPr lang="en-IN" sz="1600">
            <a:latin typeface="Times New Roman" panose="02020603050405020304" pitchFamily="18" charset="0"/>
            <a:cs typeface="Times New Roman" panose="02020603050405020304" pitchFamily="18" charset="0"/>
          </a:endParaRPr>
        </a:p>
      </dgm:t>
    </dgm:pt>
    <dgm:pt modelId="{E82F23A0-B9EC-4CB8-B7B4-E48ED876D558}" type="sibTrans" cxnId="{2307C961-104A-42D2-9EE5-58D083F16C75}">
      <dgm:prSet/>
      <dgm:spPr/>
      <dgm:t>
        <a:bodyPr/>
        <a:lstStyle/>
        <a:p>
          <a:endParaRPr lang="en-IN" sz="1600">
            <a:latin typeface="Times New Roman" panose="02020603050405020304" pitchFamily="18" charset="0"/>
            <a:cs typeface="Times New Roman" panose="02020603050405020304" pitchFamily="18" charset="0"/>
          </a:endParaRPr>
        </a:p>
      </dgm:t>
    </dgm:pt>
    <dgm:pt modelId="{1CDE04D2-8882-4D02-8B9B-8978DF93DBD9}">
      <dgm:prSet custT="1"/>
      <dgm:spPr/>
      <dgm:t>
        <a:bodyPr/>
        <a:lstStyle/>
        <a:p>
          <a:pPr algn="just"/>
          <a:r>
            <a:rPr lang="en-US" sz="1600" dirty="0">
              <a:latin typeface="Times New Roman" panose="02020603050405020304" pitchFamily="18" charset="0"/>
              <a:cs typeface="Times New Roman" panose="02020603050405020304" pitchFamily="18" charset="0"/>
            </a:rPr>
            <a:t>The ‘WHERE’ clause specified the specific booster (i.e., F9 v1.1) as criteria to filter the results.</a:t>
          </a:r>
          <a:endParaRPr lang="en-IN" sz="1600" dirty="0">
            <a:latin typeface="Times New Roman" panose="02020603050405020304" pitchFamily="18" charset="0"/>
            <a:cs typeface="Times New Roman" panose="02020603050405020304" pitchFamily="18" charset="0"/>
          </a:endParaRPr>
        </a:p>
      </dgm:t>
    </dgm:pt>
    <dgm:pt modelId="{9B9610BD-6AC4-408A-A863-08AC55A1D1AE}" type="parTrans" cxnId="{721D0460-3F1F-45D8-9E22-D22907B3C4B2}">
      <dgm:prSet/>
      <dgm:spPr/>
      <dgm:t>
        <a:bodyPr/>
        <a:lstStyle/>
        <a:p>
          <a:endParaRPr lang="en-IN" sz="1600">
            <a:latin typeface="Times New Roman" panose="02020603050405020304" pitchFamily="18" charset="0"/>
            <a:cs typeface="Times New Roman" panose="02020603050405020304" pitchFamily="18" charset="0"/>
          </a:endParaRPr>
        </a:p>
      </dgm:t>
    </dgm:pt>
    <dgm:pt modelId="{B54BCC22-2307-432A-8BD6-782B0F245CE4}" type="sibTrans" cxnId="{721D0460-3F1F-45D8-9E22-D22907B3C4B2}">
      <dgm:prSet/>
      <dgm:spPr/>
      <dgm:t>
        <a:bodyPr/>
        <a:lstStyle/>
        <a:p>
          <a:endParaRPr lang="en-IN" sz="1600">
            <a:latin typeface="Times New Roman" panose="02020603050405020304" pitchFamily="18" charset="0"/>
            <a:cs typeface="Times New Roman" panose="02020603050405020304" pitchFamily="18" charset="0"/>
          </a:endParaRPr>
        </a:p>
      </dgm:t>
    </dgm:pt>
    <dgm:pt modelId="{8696E3CE-504B-471A-BF14-7EB1F46F7C3A}">
      <dgm:prSet custT="1"/>
      <dgm:spPr/>
      <dgm:t>
        <a:bodyPr/>
        <a:lstStyle/>
        <a:p>
          <a:pPr algn="just"/>
          <a:r>
            <a:rPr lang="en-US" sz="1600" dirty="0">
              <a:latin typeface="Times New Roman" panose="02020603050405020304" pitchFamily="18" charset="0"/>
              <a:cs typeface="Times New Roman" panose="02020603050405020304" pitchFamily="18" charset="0"/>
            </a:rPr>
            <a:t>The query yielded the result 2928.4. </a:t>
          </a:r>
          <a:endParaRPr lang="en-IN" sz="1600" dirty="0">
            <a:latin typeface="Times New Roman" panose="02020603050405020304" pitchFamily="18" charset="0"/>
            <a:cs typeface="Times New Roman" panose="02020603050405020304" pitchFamily="18" charset="0"/>
          </a:endParaRPr>
        </a:p>
      </dgm:t>
    </dgm:pt>
    <dgm:pt modelId="{ABEBE8D6-6666-4780-95F0-E1624C247D3B}" type="parTrans" cxnId="{32FC4092-9FE7-486E-989E-315D83CA1E40}">
      <dgm:prSet/>
      <dgm:spPr/>
      <dgm:t>
        <a:bodyPr/>
        <a:lstStyle/>
        <a:p>
          <a:endParaRPr lang="en-IN" sz="1600">
            <a:latin typeface="Times New Roman" panose="02020603050405020304" pitchFamily="18" charset="0"/>
            <a:cs typeface="Times New Roman" panose="02020603050405020304" pitchFamily="18" charset="0"/>
          </a:endParaRPr>
        </a:p>
      </dgm:t>
    </dgm:pt>
    <dgm:pt modelId="{3F6F2D45-9D31-48DF-A35A-9FEE1F8AC5BC}" type="sibTrans" cxnId="{32FC4092-9FE7-486E-989E-315D83CA1E40}">
      <dgm:prSet/>
      <dgm:spPr/>
      <dgm:t>
        <a:bodyPr/>
        <a:lstStyle/>
        <a:p>
          <a:endParaRPr lang="en-IN" sz="1600">
            <a:latin typeface="Times New Roman" panose="02020603050405020304" pitchFamily="18" charset="0"/>
            <a:cs typeface="Times New Roman" panose="02020603050405020304" pitchFamily="18" charset="0"/>
          </a:endParaRPr>
        </a:p>
      </dgm:t>
    </dgm:pt>
    <dgm:pt modelId="{A08B8A0C-0263-4EBF-86CB-0D046A5DCAD8}">
      <dgm:prSet custT="1"/>
      <dgm:spPr/>
      <dgm:t>
        <a:bodyPr/>
        <a:lstStyle/>
        <a:p>
          <a:pPr algn="just"/>
          <a:r>
            <a:rPr lang="en-US" sz="1600" dirty="0">
              <a:latin typeface="Times New Roman" panose="02020603050405020304" pitchFamily="18" charset="0"/>
              <a:cs typeface="Times New Roman" panose="02020603050405020304" pitchFamily="18" charset="0"/>
            </a:rPr>
            <a:t>The result was saved as ‘</a:t>
          </a:r>
          <a:r>
            <a:rPr lang="en-US" sz="1600" dirty="0" err="1">
              <a:latin typeface="Times New Roman" panose="02020603050405020304" pitchFamily="18" charset="0"/>
              <a:cs typeface="Times New Roman" panose="02020603050405020304" pitchFamily="18" charset="0"/>
            </a:rPr>
            <a:t>Average_payload_mass</a:t>
          </a:r>
          <a:r>
            <a:rPr lang="en-US" sz="1600" dirty="0">
              <a:latin typeface="Times New Roman" panose="02020603050405020304" pitchFamily="18" charset="0"/>
              <a:cs typeface="Times New Roman" panose="02020603050405020304" pitchFamily="18" charset="0"/>
            </a:rPr>
            <a:t>(KG)_Booster F9 v1.1’ for easy reference.</a:t>
          </a:r>
          <a:endParaRPr lang="en-IN" sz="1600" dirty="0"/>
        </a:p>
      </dgm:t>
    </dgm:pt>
    <dgm:pt modelId="{54A8685D-1136-4A07-9C62-3F652422375B}" type="parTrans" cxnId="{01385765-202A-42A9-BB36-78B1ACF6673D}">
      <dgm:prSet/>
      <dgm:spPr/>
      <dgm:t>
        <a:bodyPr/>
        <a:lstStyle/>
        <a:p>
          <a:endParaRPr lang="en-IN" sz="1600"/>
        </a:p>
      </dgm:t>
    </dgm:pt>
    <dgm:pt modelId="{99E84DC3-ACE0-45D5-BA87-41F2D5DFDF4E}" type="sibTrans" cxnId="{01385765-202A-42A9-BB36-78B1ACF6673D}">
      <dgm:prSet/>
      <dgm:spPr/>
      <dgm:t>
        <a:bodyPr/>
        <a:lstStyle/>
        <a:p>
          <a:endParaRPr lang="en-IN" sz="1600"/>
        </a:p>
      </dgm:t>
    </dgm:pt>
    <dgm:pt modelId="{02F691B4-0B51-4532-B7F2-96532251FB60}" type="pres">
      <dgm:prSet presAssocID="{5C63A84F-F0CD-48EA-AA4C-A375877A00D5}" presName="Name0" presStyleCnt="0">
        <dgm:presLayoutVars>
          <dgm:chMax val="7"/>
          <dgm:dir/>
          <dgm:animLvl val="lvl"/>
          <dgm:resizeHandles val="exact"/>
        </dgm:presLayoutVars>
      </dgm:prSet>
      <dgm:spPr/>
    </dgm:pt>
    <dgm:pt modelId="{68F09368-D3FE-4C82-8245-D7655EBE20D2}" type="pres">
      <dgm:prSet presAssocID="{4F19C54A-24FA-485E-99FF-26219FFA1B6D}" presName="circle1" presStyleLbl="node1" presStyleIdx="0" presStyleCnt="5"/>
      <dgm:spPr/>
    </dgm:pt>
    <dgm:pt modelId="{F5081CEB-0AE1-4A72-A950-3E1A60613CCE}" type="pres">
      <dgm:prSet presAssocID="{4F19C54A-24FA-485E-99FF-26219FFA1B6D}" presName="space" presStyleCnt="0"/>
      <dgm:spPr/>
    </dgm:pt>
    <dgm:pt modelId="{5BDB3B6D-2B7F-4A80-AAE4-CE22EB6613F9}" type="pres">
      <dgm:prSet presAssocID="{4F19C54A-24FA-485E-99FF-26219FFA1B6D}" presName="rect1" presStyleLbl="alignAcc1" presStyleIdx="0" presStyleCnt="5"/>
      <dgm:spPr/>
    </dgm:pt>
    <dgm:pt modelId="{5F28C10D-7F22-4EAE-92EA-F44A836D2925}" type="pres">
      <dgm:prSet presAssocID="{51120144-F9A6-4E14-891A-CCB524D51771}" presName="vertSpace2" presStyleLbl="node1" presStyleIdx="0" presStyleCnt="5"/>
      <dgm:spPr/>
    </dgm:pt>
    <dgm:pt modelId="{30BC06D5-B4C5-4723-8A0C-7547ADC019E2}" type="pres">
      <dgm:prSet presAssocID="{51120144-F9A6-4E14-891A-CCB524D51771}" presName="circle2" presStyleLbl="node1" presStyleIdx="1" presStyleCnt="5"/>
      <dgm:spPr/>
    </dgm:pt>
    <dgm:pt modelId="{97877079-7342-41E3-8142-A3C86D905027}" type="pres">
      <dgm:prSet presAssocID="{51120144-F9A6-4E14-891A-CCB524D51771}" presName="rect2" presStyleLbl="alignAcc1" presStyleIdx="1" presStyleCnt="5"/>
      <dgm:spPr/>
    </dgm:pt>
    <dgm:pt modelId="{75E1BF65-F96C-4941-9EF8-1AAB9213E160}" type="pres">
      <dgm:prSet presAssocID="{1CDE04D2-8882-4D02-8B9B-8978DF93DBD9}" presName="vertSpace3" presStyleLbl="node1" presStyleIdx="1" presStyleCnt="5"/>
      <dgm:spPr/>
    </dgm:pt>
    <dgm:pt modelId="{4DDEC887-E9D1-49EB-A7EE-6B1417ED1C73}" type="pres">
      <dgm:prSet presAssocID="{1CDE04D2-8882-4D02-8B9B-8978DF93DBD9}" presName="circle3" presStyleLbl="node1" presStyleIdx="2" presStyleCnt="5"/>
      <dgm:spPr/>
    </dgm:pt>
    <dgm:pt modelId="{4FA7731F-8BA7-4CD3-8B98-91787DF65699}" type="pres">
      <dgm:prSet presAssocID="{1CDE04D2-8882-4D02-8B9B-8978DF93DBD9}" presName="rect3" presStyleLbl="alignAcc1" presStyleIdx="2" presStyleCnt="5"/>
      <dgm:spPr/>
    </dgm:pt>
    <dgm:pt modelId="{7F194DF4-7BAB-4DEB-8596-BC4303F72287}" type="pres">
      <dgm:prSet presAssocID="{8696E3CE-504B-471A-BF14-7EB1F46F7C3A}" presName="vertSpace4" presStyleLbl="node1" presStyleIdx="2" presStyleCnt="5"/>
      <dgm:spPr/>
    </dgm:pt>
    <dgm:pt modelId="{42413DA2-04EB-4B89-8A3C-31F791D19AA7}" type="pres">
      <dgm:prSet presAssocID="{8696E3CE-504B-471A-BF14-7EB1F46F7C3A}" presName="circle4" presStyleLbl="node1" presStyleIdx="3" presStyleCnt="5"/>
      <dgm:spPr/>
    </dgm:pt>
    <dgm:pt modelId="{D6F110D7-337A-49EF-B64B-FAFDC5A9C354}" type="pres">
      <dgm:prSet presAssocID="{8696E3CE-504B-471A-BF14-7EB1F46F7C3A}" presName="rect4" presStyleLbl="alignAcc1" presStyleIdx="3" presStyleCnt="5"/>
      <dgm:spPr/>
    </dgm:pt>
    <dgm:pt modelId="{0BA7D6B3-D22E-4D2F-8535-14F1213899C9}" type="pres">
      <dgm:prSet presAssocID="{A08B8A0C-0263-4EBF-86CB-0D046A5DCAD8}" presName="vertSpace5" presStyleLbl="node1" presStyleIdx="3" presStyleCnt="5"/>
      <dgm:spPr/>
    </dgm:pt>
    <dgm:pt modelId="{411C56C7-7E30-4B0D-A5D9-A67FFB9E2FF0}" type="pres">
      <dgm:prSet presAssocID="{A08B8A0C-0263-4EBF-86CB-0D046A5DCAD8}" presName="circle5" presStyleLbl="node1" presStyleIdx="4" presStyleCnt="5"/>
      <dgm:spPr/>
    </dgm:pt>
    <dgm:pt modelId="{FAE5C78D-D6E6-4B0B-BC00-E0C2AF95E7CA}" type="pres">
      <dgm:prSet presAssocID="{A08B8A0C-0263-4EBF-86CB-0D046A5DCAD8}" presName="rect5" presStyleLbl="alignAcc1" presStyleIdx="4" presStyleCnt="5"/>
      <dgm:spPr/>
    </dgm:pt>
    <dgm:pt modelId="{804E0871-0F7D-408C-B8E9-376138F4AE17}" type="pres">
      <dgm:prSet presAssocID="{4F19C54A-24FA-485E-99FF-26219FFA1B6D}" presName="rect1ParTxNoCh" presStyleLbl="alignAcc1" presStyleIdx="4" presStyleCnt="5">
        <dgm:presLayoutVars>
          <dgm:chMax val="1"/>
          <dgm:bulletEnabled val="1"/>
        </dgm:presLayoutVars>
      </dgm:prSet>
      <dgm:spPr/>
    </dgm:pt>
    <dgm:pt modelId="{11D07085-D542-4D91-A460-547E99F9681F}" type="pres">
      <dgm:prSet presAssocID="{51120144-F9A6-4E14-891A-CCB524D51771}" presName="rect2ParTxNoCh" presStyleLbl="alignAcc1" presStyleIdx="4" presStyleCnt="5">
        <dgm:presLayoutVars>
          <dgm:chMax val="1"/>
          <dgm:bulletEnabled val="1"/>
        </dgm:presLayoutVars>
      </dgm:prSet>
      <dgm:spPr/>
    </dgm:pt>
    <dgm:pt modelId="{7A314166-99E7-4F63-8E82-FDB82BA3C99F}" type="pres">
      <dgm:prSet presAssocID="{1CDE04D2-8882-4D02-8B9B-8978DF93DBD9}" presName="rect3ParTxNoCh" presStyleLbl="alignAcc1" presStyleIdx="4" presStyleCnt="5">
        <dgm:presLayoutVars>
          <dgm:chMax val="1"/>
          <dgm:bulletEnabled val="1"/>
        </dgm:presLayoutVars>
      </dgm:prSet>
      <dgm:spPr/>
    </dgm:pt>
    <dgm:pt modelId="{4AF8F933-5134-445A-A8D2-5646221C2EBB}" type="pres">
      <dgm:prSet presAssocID="{8696E3CE-504B-471A-BF14-7EB1F46F7C3A}" presName="rect4ParTxNoCh" presStyleLbl="alignAcc1" presStyleIdx="4" presStyleCnt="5">
        <dgm:presLayoutVars>
          <dgm:chMax val="1"/>
          <dgm:bulletEnabled val="1"/>
        </dgm:presLayoutVars>
      </dgm:prSet>
      <dgm:spPr/>
    </dgm:pt>
    <dgm:pt modelId="{76829CFE-E7CD-4B5A-8A03-38611F37E8A3}" type="pres">
      <dgm:prSet presAssocID="{A08B8A0C-0263-4EBF-86CB-0D046A5DCAD8}" presName="rect5ParTxNoCh" presStyleLbl="alignAcc1" presStyleIdx="4" presStyleCnt="5">
        <dgm:presLayoutVars>
          <dgm:chMax val="1"/>
          <dgm:bulletEnabled val="1"/>
        </dgm:presLayoutVars>
      </dgm:prSet>
      <dgm:spPr/>
    </dgm:pt>
  </dgm:ptLst>
  <dgm:cxnLst>
    <dgm:cxn modelId="{80E2C400-E088-4B6B-AA67-0E21A4CD25F2}" type="presOf" srcId="{8696E3CE-504B-471A-BF14-7EB1F46F7C3A}" destId="{4AF8F933-5134-445A-A8D2-5646221C2EBB}" srcOrd="1" destOrd="0" presId="urn:microsoft.com/office/officeart/2005/8/layout/target3"/>
    <dgm:cxn modelId="{BEB21A0D-31AE-4550-80F1-1F90C62482B1}" srcId="{5C63A84F-F0CD-48EA-AA4C-A375877A00D5}" destId="{4F19C54A-24FA-485E-99FF-26219FFA1B6D}" srcOrd="0" destOrd="0" parTransId="{3D773849-3C5C-43C7-8D58-A10A7473D897}" sibTransId="{F8D6BAA6-9F3F-48EA-BE85-E9238656D5B2}"/>
    <dgm:cxn modelId="{D64B991C-C68C-42B2-8F21-E607933FAEA6}" type="presOf" srcId="{1CDE04D2-8882-4D02-8B9B-8978DF93DBD9}" destId="{4FA7731F-8BA7-4CD3-8B98-91787DF65699}" srcOrd="0" destOrd="0" presId="urn:microsoft.com/office/officeart/2005/8/layout/target3"/>
    <dgm:cxn modelId="{D41F083E-F08A-4F1E-8C5A-20172683B9EF}" type="presOf" srcId="{51120144-F9A6-4E14-891A-CCB524D51771}" destId="{11D07085-D542-4D91-A460-547E99F9681F}" srcOrd="1" destOrd="0" presId="urn:microsoft.com/office/officeart/2005/8/layout/target3"/>
    <dgm:cxn modelId="{721D0460-3F1F-45D8-9E22-D22907B3C4B2}" srcId="{5C63A84F-F0CD-48EA-AA4C-A375877A00D5}" destId="{1CDE04D2-8882-4D02-8B9B-8978DF93DBD9}" srcOrd="2" destOrd="0" parTransId="{9B9610BD-6AC4-408A-A863-08AC55A1D1AE}" sibTransId="{B54BCC22-2307-432A-8BD6-782B0F245CE4}"/>
    <dgm:cxn modelId="{2307C961-104A-42D2-9EE5-58D083F16C75}" srcId="{5C63A84F-F0CD-48EA-AA4C-A375877A00D5}" destId="{51120144-F9A6-4E14-891A-CCB524D51771}" srcOrd="1" destOrd="0" parTransId="{FCA38EE1-2195-4FE5-9F11-B505996B8733}" sibTransId="{E82F23A0-B9EC-4CB8-B7B4-E48ED876D558}"/>
    <dgm:cxn modelId="{01385765-202A-42A9-BB36-78B1ACF6673D}" srcId="{5C63A84F-F0CD-48EA-AA4C-A375877A00D5}" destId="{A08B8A0C-0263-4EBF-86CB-0D046A5DCAD8}" srcOrd="4" destOrd="0" parTransId="{54A8685D-1136-4A07-9C62-3F652422375B}" sibTransId="{99E84DC3-ACE0-45D5-BA87-41F2D5DFDF4E}"/>
    <dgm:cxn modelId="{2B830647-6388-4F72-99D0-AAC5D49A40F1}" type="presOf" srcId="{5C63A84F-F0CD-48EA-AA4C-A375877A00D5}" destId="{02F691B4-0B51-4532-B7F2-96532251FB60}" srcOrd="0" destOrd="0" presId="urn:microsoft.com/office/officeart/2005/8/layout/target3"/>
    <dgm:cxn modelId="{ACC87A73-BEF9-4C7E-800E-CBE36871FCAA}" type="presOf" srcId="{A08B8A0C-0263-4EBF-86CB-0D046A5DCAD8}" destId="{FAE5C78D-D6E6-4B0B-BC00-E0C2AF95E7CA}" srcOrd="0" destOrd="0" presId="urn:microsoft.com/office/officeart/2005/8/layout/target3"/>
    <dgm:cxn modelId="{80903158-BF88-41B5-AFE9-CEA9873A3908}" type="presOf" srcId="{51120144-F9A6-4E14-891A-CCB524D51771}" destId="{97877079-7342-41E3-8142-A3C86D905027}" srcOrd="0" destOrd="0" presId="urn:microsoft.com/office/officeart/2005/8/layout/target3"/>
    <dgm:cxn modelId="{5919828A-C6E7-474C-B290-396C2167BACC}" type="presOf" srcId="{A08B8A0C-0263-4EBF-86CB-0D046A5DCAD8}" destId="{76829CFE-E7CD-4B5A-8A03-38611F37E8A3}" srcOrd="1" destOrd="0" presId="urn:microsoft.com/office/officeart/2005/8/layout/target3"/>
    <dgm:cxn modelId="{32FC4092-9FE7-486E-989E-315D83CA1E40}" srcId="{5C63A84F-F0CD-48EA-AA4C-A375877A00D5}" destId="{8696E3CE-504B-471A-BF14-7EB1F46F7C3A}" srcOrd="3" destOrd="0" parTransId="{ABEBE8D6-6666-4780-95F0-E1624C247D3B}" sibTransId="{3F6F2D45-9D31-48DF-A35A-9FEE1F8AC5BC}"/>
    <dgm:cxn modelId="{6E7B5796-D399-4A7E-B22C-4D3CBEFB2F26}" type="presOf" srcId="{4F19C54A-24FA-485E-99FF-26219FFA1B6D}" destId="{5BDB3B6D-2B7F-4A80-AAE4-CE22EB6613F9}" srcOrd="0" destOrd="0" presId="urn:microsoft.com/office/officeart/2005/8/layout/target3"/>
    <dgm:cxn modelId="{EE6B5CBD-6260-40D3-99EA-6A7C9E81F40D}" type="presOf" srcId="{1CDE04D2-8882-4D02-8B9B-8978DF93DBD9}" destId="{7A314166-99E7-4F63-8E82-FDB82BA3C99F}" srcOrd="1" destOrd="0" presId="urn:microsoft.com/office/officeart/2005/8/layout/target3"/>
    <dgm:cxn modelId="{34F5F1C8-DA75-4370-ACD3-3D3D1950415C}" type="presOf" srcId="{4F19C54A-24FA-485E-99FF-26219FFA1B6D}" destId="{804E0871-0F7D-408C-B8E9-376138F4AE17}" srcOrd="1" destOrd="0" presId="urn:microsoft.com/office/officeart/2005/8/layout/target3"/>
    <dgm:cxn modelId="{DD4545DD-8CD3-4528-9101-359CFC018AB8}" type="presOf" srcId="{8696E3CE-504B-471A-BF14-7EB1F46F7C3A}" destId="{D6F110D7-337A-49EF-B64B-FAFDC5A9C354}" srcOrd="0" destOrd="0" presId="urn:microsoft.com/office/officeart/2005/8/layout/target3"/>
    <dgm:cxn modelId="{0484F815-77C2-4554-8629-7256EFF8D498}" type="presParOf" srcId="{02F691B4-0B51-4532-B7F2-96532251FB60}" destId="{68F09368-D3FE-4C82-8245-D7655EBE20D2}" srcOrd="0" destOrd="0" presId="urn:microsoft.com/office/officeart/2005/8/layout/target3"/>
    <dgm:cxn modelId="{A9B1E190-D440-43ED-847A-A5EB7E951982}" type="presParOf" srcId="{02F691B4-0B51-4532-B7F2-96532251FB60}" destId="{F5081CEB-0AE1-4A72-A950-3E1A60613CCE}" srcOrd="1" destOrd="0" presId="urn:microsoft.com/office/officeart/2005/8/layout/target3"/>
    <dgm:cxn modelId="{8CA227AC-F339-4B56-AB09-432B88B6BE97}" type="presParOf" srcId="{02F691B4-0B51-4532-B7F2-96532251FB60}" destId="{5BDB3B6D-2B7F-4A80-AAE4-CE22EB6613F9}" srcOrd="2" destOrd="0" presId="urn:microsoft.com/office/officeart/2005/8/layout/target3"/>
    <dgm:cxn modelId="{CBE16ABB-5C28-44F9-9A20-F19C5B979B1E}" type="presParOf" srcId="{02F691B4-0B51-4532-B7F2-96532251FB60}" destId="{5F28C10D-7F22-4EAE-92EA-F44A836D2925}" srcOrd="3" destOrd="0" presId="urn:microsoft.com/office/officeart/2005/8/layout/target3"/>
    <dgm:cxn modelId="{82749FE1-973C-4144-A87A-9D6488AB0FA3}" type="presParOf" srcId="{02F691B4-0B51-4532-B7F2-96532251FB60}" destId="{30BC06D5-B4C5-4723-8A0C-7547ADC019E2}" srcOrd="4" destOrd="0" presId="urn:microsoft.com/office/officeart/2005/8/layout/target3"/>
    <dgm:cxn modelId="{776FD9D2-2BBA-48A6-89AE-E0BC508D5A1F}" type="presParOf" srcId="{02F691B4-0B51-4532-B7F2-96532251FB60}" destId="{97877079-7342-41E3-8142-A3C86D905027}" srcOrd="5" destOrd="0" presId="urn:microsoft.com/office/officeart/2005/8/layout/target3"/>
    <dgm:cxn modelId="{A447D462-80CB-4884-A824-807A91953A66}" type="presParOf" srcId="{02F691B4-0B51-4532-B7F2-96532251FB60}" destId="{75E1BF65-F96C-4941-9EF8-1AAB9213E160}" srcOrd="6" destOrd="0" presId="urn:microsoft.com/office/officeart/2005/8/layout/target3"/>
    <dgm:cxn modelId="{605779EB-767B-4854-A08B-6EB9D6E68FB1}" type="presParOf" srcId="{02F691B4-0B51-4532-B7F2-96532251FB60}" destId="{4DDEC887-E9D1-49EB-A7EE-6B1417ED1C73}" srcOrd="7" destOrd="0" presId="urn:microsoft.com/office/officeart/2005/8/layout/target3"/>
    <dgm:cxn modelId="{AA129B97-BB18-42AA-AD6E-1A79B545438E}" type="presParOf" srcId="{02F691B4-0B51-4532-B7F2-96532251FB60}" destId="{4FA7731F-8BA7-4CD3-8B98-91787DF65699}" srcOrd="8" destOrd="0" presId="urn:microsoft.com/office/officeart/2005/8/layout/target3"/>
    <dgm:cxn modelId="{2A06C486-347F-4D13-85A5-4308D51089DA}" type="presParOf" srcId="{02F691B4-0B51-4532-B7F2-96532251FB60}" destId="{7F194DF4-7BAB-4DEB-8596-BC4303F72287}" srcOrd="9" destOrd="0" presId="urn:microsoft.com/office/officeart/2005/8/layout/target3"/>
    <dgm:cxn modelId="{D43A7C2B-835B-4296-9B78-C400D1BD077E}" type="presParOf" srcId="{02F691B4-0B51-4532-B7F2-96532251FB60}" destId="{42413DA2-04EB-4B89-8A3C-31F791D19AA7}" srcOrd="10" destOrd="0" presId="urn:microsoft.com/office/officeart/2005/8/layout/target3"/>
    <dgm:cxn modelId="{35CC923E-DC63-4E9A-BC9E-5375AC0DD9EF}" type="presParOf" srcId="{02F691B4-0B51-4532-B7F2-96532251FB60}" destId="{D6F110D7-337A-49EF-B64B-FAFDC5A9C354}" srcOrd="11" destOrd="0" presId="urn:microsoft.com/office/officeart/2005/8/layout/target3"/>
    <dgm:cxn modelId="{CE95D781-D2DB-4EA9-984B-E4FD14B7D14F}" type="presParOf" srcId="{02F691B4-0B51-4532-B7F2-96532251FB60}" destId="{0BA7D6B3-D22E-4D2F-8535-14F1213899C9}" srcOrd="12" destOrd="0" presId="urn:microsoft.com/office/officeart/2005/8/layout/target3"/>
    <dgm:cxn modelId="{AD02DDEC-87E0-4143-8308-4A83F4C78F5C}" type="presParOf" srcId="{02F691B4-0B51-4532-B7F2-96532251FB60}" destId="{411C56C7-7E30-4B0D-A5D9-A67FFB9E2FF0}" srcOrd="13" destOrd="0" presId="urn:microsoft.com/office/officeart/2005/8/layout/target3"/>
    <dgm:cxn modelId="{DBC24CA9-CE48-4C66-81E3-94932E33EC16}" type="presParOf" srcId="{02F691B4-0B51-4532-B7F2-96532251FB60}" destId="{FAE5C78D-D6E6-4B0B-BC00-E0C2AF95E7CA}" srcOrd="14" destOrd="0" presId="urn:microsoft.com/office/officeart/2005/8/layout/target3"/>
    <dgm:cxn modelId="{83C05A53-7C2B-46B8-9208-85E6122D4EBE}" type="presParOf" srcId="{02F691B4-0B51-4532-B7F2-96532251FB60}" destId="{804E0871-0F7D-408C-B8E9-376138F4AE17}" srcOrd="15" destOrd="0" presId="urn:microsoft.com/office/officeart/2005/8/layout/target3"/>
    <dgm:cxn modelId="{BF061978-B528-486F-824A-073545F203DD}" type="presParOf" srcId="{02F691B4-0B51-4532-B7F2-96532251FB60}" destId="{11D07085-D542-4D91-A460-547E99F9681F}" srcOrd="16" destOrd="0" presId="urn:microsoft.com/office/officeart/2005/8/layout/target3"/>
    <dgm:cxn modelId="{E6E0B8A2-9AE4-4694-A815-CF891CC507B0}" type="presParOf" srcId="{02F691B4-0B51-4532-B7F2-96532251FB60}" destId="{7A314166-99E7-4F63-8E82-FDB82BA3C99F}" srcOrd="17" destOrd="0" presId="urn:microsoft.com/office/officeart/2005/8/layout/target3"/>
    <dgm:cxn modelId="{A3DDA7CE-584D-4789-AA54-D6148956DDBF}" type="presParOf" srcId="{02F691B4-0B51-4532-B7F2-96532251FB60}" destId="{4AF8F933-5134-445A-A8D2-5646221C2EBB}" srcOrd="18" destOrd="0" presId="urn:microsoft.com/office/officeart/2005/8/layout/target3"/>
    <dgm:cxn modelId="{FCC9174D-0CC5-45F9-A8D1-69F72EAB805F}" type="presParOf" srcId="{02F691B4-0B51-4532-B7F2-96532251FB60}" destId="{76829CFE-E7CD-4B5A-8A03-38611F37E8A3}" srcOrd="19"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C329BCE-234D-432B-AEA9-722141751E1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IN"/>
        </a:p>
      </dgm:t>
    </dgm:pt>
    <dgm:pt modelId="{5C85BE7F-00ED-4420-BDDC-1A7A9B4988FE}">
      <dgm:prSet custT="1"/>
      <dgm:spPr/>
      <dgm:t>
        <a:bodyPr/>
        <a:lstStyle/>
        <a:p>
          <a:r>
            <a:rPr lang="en-US" sz="1600" dirty="0">
              <a:latin typeface="Times New Roman" panose="02020603050405020304" pitchFamily="18" charset="0"/>
              <a:cs typeface="Times New Roman" panose="02020603050405020304" pitchFamily="18" charset="0"/>
            </a:rPr>
            <a:t>To calculate the first successful ground launch date, the following query was used.</a:t>
          </a:r>
          <a:endParaRPr lang="en-IN" sz="1600" dirty="0">
            <a:latin typeface="Times New Roman" panose="02020603050405020304" pitchFamily="18" charset="0"/>
            <a:cs typeface="Times New Roman" panose="02020603050405020304" pitchFamily="18" charset="0"/>
          </a:endParaRPr>
        </a:p>
      </dgm:t>
    </dgm:pt>
    <dgm:pt modelId="{48A268DB-3B48-48FD-B64D-73EADBBF7939}" type="parTrans" cxnId="{62D29D14-D46C-447E-BE60-696BE4E710FE}">
      <dgm:prSet/>
      <dgm:spPr/>
      <dgm:t>
        <a:bodyPr/>
        <a:lstStyle/>
        <a:p>
          <a:endParaRPr lang="en-IN" sz="2000">
            <a:latin typeface="Times New Roman" panose="02020603050405020304" pitchFamily="18" charset="0"/>
            <a:cs typeface="Times New Roman" panose="02020603050405020304" pitchFamily="18" charset="0"/>
          </a:endParaRPr>
        </a:p>
      </dgm:t>
    </dgm:pt>
    <dgm:pt modelId="{22339D0D-39DA-42A5-A79F-7BDAD4E6BD65}" type="sibTrans" cxnId="{62D29D14-D46C-447E-BE60-696BE4E710FE}">
      <dgm:prSet/>
      <dgm:spPr/>
      <dgm:t>
        <a:bodyPr/>
        <a:lstStyle/>
        <a:p>
          <a:endParaRPr lang="en-IN" sz="2000">
            <a:latin typeface="Times New Roman" panose="02020603050405020304" pitchFamily="18" charset="0"/>
            <a:cs typeface="Times New Roman" panose="02020603050405020304" pitchFamily="18" charset="0"/>
          </a:endParaRPr>
        </a:p>
      </dgm:t>
    </dgm:pt>
    <dgm:pt modelId="{6524A09F-ED8C-4BCF-BCE4-C8A147E69789}">
      <dgm:prSet custT="1"/>
      <dgm:spPr/>
      <dgm:t>
        <a:bodyPr/>
        <a:lstStyle/>
        <a:p>
          <a:r>
            <a:rPr lang="en-US" sz="1600" dirty="0">
              <a:latin typeface="Times New Roman" panose="02020603050405020304" pitchFamily="18" charset="0"/>
              <a:cs typeface="Times New Roman" panose="02020603050405020304" pitchFamily="18" charset="0"/>
            </a:rPr>
            <a:t>The MIN() function was used to find the earliest date for the query.  </a:t>
          </a:r>
          <a:endParaRPr lang="en-IN" sz="1600" dirty="0">
            <a:latin typeface="Times New Roman" panose="02020603050405020304" pitchFamily="18" charset="0"/>
            <a:cs typeface="Times New Roman" panose="02020603050405020304" pitchFamily="18" charset="0"/>
          </a:endParaRPr>
        </a:p>
      </dgm:t>
    </dgm:pt>
    <dgm:pt modelId="{FB13D6B1-2EE2-43D0-814F-FCF78875D3F4}" type="parTrans" cxnId="{6D5E5A57-BB06-425C-96A6-B517315E4AD2}">
      <dgm:prSet/>
      <dgm:spPr/>
      <dgm:t>
        <a:bodyPr/>
        <a:lstStyle/>
        <a:p>
          <a:endParaRPr lang="en-IN" sz="2000">
            <a:latin typeface="Times New Roman" panose="02020603050405020304" pitchFamily="18" charset="0"/>
            <a:cs typeface="Times New Roman" panose="02020603050405020304" pitchFamily="18" charset="0"/>
          </a:endParaRPr>
        </a:p>
      </dgm:t>
    </dgm:pt>
    <dgm:pt modelId="{0BD69F3F-4E7F-41B4-8019-8AE7A59423A0}" type="sibTrans" cxnId="{6D5E5A57-BB06-425C-96A6-B517315E4AD2}">
      <dgm:prSet/>
      <dgm:spPr/>
      <dgm:t>
        <a:bodyPr/>
        <a:lstStyle/>
        <a:p>
          <a:endParaRPr lang="en-IN" sz="2000">
            <a:latin typeface="Times New Roman" panose="02020603050405020304" pitchFamily="18" charset="0"/>
            <a:cs typeface="Times New Roman" panose="02020603050405020304" pitchFamily="18" charset="0"/>
          </a:endParaRPr>
        </a:p>
      </dgm:t>
    </dgm:pt>
    <dgm:pt modelId="{8EBA80BF-AE08-4DB2-AB95-83E710E71F68}">
      <dgm:prSet custT="1"/>
      <dgm:spPr/>
      <dgm:t>
        <a:bodyPr/>
        <a:lstStyle/>
        <a:p>
          <a:pPr algn="just"/>
          <a:r>
            <a:rPr lang="en-US" sz="1600" dirty="0">
              <a:latin typeface="Times New Roman" panose="02020603050405020304" pitchFamily="18" charset="0"/>
              <a:cs typeface="Times New Roman" panose="02020603050405020304" pitchFamily="18" charset="0"/>
            </a:rPr>
            <a:t>The ‘WHERE’ clause specified the specific outcome (i.e., ‘Success (ground pad)” as criteria as to filter the results</a:t>
          </a:r>
          <a:endParaRPr lang="en-IN" sz="1600" dirty="0">
            <a:latin typeface="Times New Roman" panose="02020603050405020304" pitchFamily="18" charset="0"/>
            <a:cs typeface="Times New Roman" panose="02020603050405020304" pitchFamily="18" charset="0"/>
          </a:endParaRPr>
        </a:p>
      </dgm:t>
    </dgm:pt>
    <dgm:pt modelId="{940DB4EA-407E-4CF9-9460-F8B52207A0B0}" type="parTrans" cxnId="{22A5D539-946E-49E7-8C8E-293A52EC4896}">
      <dgm:prSet/>
      <dgm:spPr/>
      <dgm:t>
        <a:bodyPr/>
        <a:lstStyle/>
        <a:p>
          <a:endParaRPr lang="en-IN" sz="2000">
            <a:latin typeface="Times New Roman" panose="02020603050405020304" pitchFamily="18" charset="0"/>
            <a:cs typeface="Times New Roman" panose="02020603050405020304" pitchFamily="18" charset="0"/>
          </a:endParaRPr>
        </a:p>
      </dgm:t>
    </dgm:pt>
    <dgm:pt modelId="{B81CF401-BB1F-4F3F-97DD-8119F5CC1EF1}" type="sibTrans" cxnId="{22A5D539-946E-49E7-8C8E-293A52EC4896}">
      <dgm:prSet/>
      <dgm:spPr/>
      <dgm:t>
        <a:bodyPr/>
        <a:lstStyle/>
        <a:p>
          <a:endParaRPr lang="en-IN" sz="2000">
            <a:latin typeface="Times New Roman" panose="02020603050405020304" pitchFamily="18" charset="0"/>
            <a:cs typeface="Times New Roman" panose="02020603050405020304" pitchFamily="18" charset="0"/>
          </a:endParaRPr>
        </a:p>
      </dgm:t>
    </dgm:pt>
    <dgm:pt modelId="{F7F56760-3E6C-44EC-8741-F9F70A6BA0B2}">
      <dgm:prSet custT="1"/>
      <dgm:spPr/>
      <dgm:t>
        <a:bodyPr/>
        <a:lstStyle/>
        <a:p>
          <a:r>
            <a:rPr lang="en-US" sz="1600" dirty="0">
              <a:latin typeface="Times New Roman" panose="02020603050405020304" pitchFamily="18" charset="0"/>
              <a:cs typeface="Times New Roman" panose="02020603050405020304" pitchFamily="18" charset="0"/>
            </a:rPr>
            <a:t>The query yielded the date 2015-12-22 as the result..</a:t>
          </a:r>
          <a:endParaRPr lang="en-IN" sz="1600" dirty="0"/>
        </a:p>
      </dgm:t>
    </dgm:pt>
    <dgm:pt modelId="{44195B0D-8FE1-4440-B79C-1F494065325A}" type="parTrans" cxnId="{F6AA51CC-516E-425D-B3C4-52F751179E4C}">
      <dgm:prSet/>
      <dgm:spPr/>
      <dgm:t>
        <a:bodyPr/>
        <a:lstStyle/>
        <a:p>
          <a:endParaRPr lang="en-IN" sz="2000"/>
        </a:p>
      </dgm:t>
    </dgm:pt>
    <dgm:pt modelId="{C2A5DF1F-2B33-4E80-94EB-FA5BDE1D5366}" type="sibTrans" cxnId="{F6AA51CC-516E-425D-B3C4-52F751179E4C}">
      <dgm:prSet/>
      <dgm:spPr/>
      <dgm:t>
        <a:bodyPr/>
        <a:lstStyle/>
        <a:p>
          <a:endParaRPr lang="en-IN" sz="2000"/>
        </a:p>
      </dgm:t>
    </dgm:pt>
    <dgm:pt modelId="{F941094C-49A1-4426-A59A-A01575AB1935}">
      <dgm:prSet/>
      <dgm:spPr/>
      <dgm:t>
        <a:bodyPr/>
        <a:lstStyle/>
        <a:p>
          <a:r>
            <a:rPr lang="en-US" dirty="0">
              <a:latin typeface="Times New Roman" panose="02020603050405020304" pitchFamily="18" charset="0"/>
              <a:cs typeface="Times New Roman" panose="02020603050405020304" pitchFamily="18" charset="0"/>
            </a:rPr>
            <a:t>The result was saved as ‘</a:t>
          </a:r>
          <a:r>
            <a:rPr lang="en-US" dirty="0" err="1">
              <a:latin typeface="Times New Roman" panose="02020603050405020304" pitchFamily="18" charset="0"/>
              <a:cs typeface="Times New Roman" panose="02020603050405020304" pitchFamily="18" charset="0"/>
            </a:rPr>
            <a:t>Date_of_First_Successful_Landing_Ground_Pad</a:t>
          </a:r>
          <a:r>
            <a:rPr lang="en-US" dirty="0">
              <a:latin typeface="Times New Roman" panose="02020603050405020304" pitchFamily="18" charset="0"/>
              <a:cs typeface="Times New Roman" panose="02020603050405020304" pitchFamily="18" charset="0"/>
            </a:rPr>
            <a:t> for easy reference</a:t>
          </a:r>
          <a:endParaRPr lang="en-IN" dirty="0"/>
        </a:p>
      </dgm:t>
    </dgm:pt>
    <dgm:pt modelId="{EABE1425-B707-462E-885F-7DDE166A37CB}" type="parTrans" cxnId="{2FE23FB3-7F2B-49DD-B2B1-E4190FD8C92E}">
      <dgm:prSet/>
      <dgm:spPr/>
      <dgm:t>
        <a:bodyPr/>
        <a:lstStyle/>
        <a:p>
          <a:endParaRPr lang="en-IN"/>
        </a:p>
      </dgm:t>
    </dgm:pt>
    <dgm:pt modelId="{3B8A2119-1E12-4B13-803F-5B3B7E23F15B}" type="sibTrans" cxnId="{2FE23FB3-7F2B-49DD-B2B1-E4190FD8C92E}">
      <dgm:prSet/>
      <dgm:spPr/>
      <dgm:t>
        <a:bodyPr/>
        <a:lstStyle/>
        <a:p>
          <a:endParaRPr lang="en-IN"/>
        </a:p>
      </dgm:t>
    </dgm:pt>
    <dgm:pt modelId="{C98D043C-6D11-403E-8660-59EE58DE6F76}" type="pres">
      <dgm:prSet presAssocID="{1C329BCE-234D-432B-AEA9-722141751E15}" presName="linear" presStyleCnt="0">
        <dgm:presLayoutVars>
          <dgm:animLvl val="lvl"/>
          <dgm:resizeHandles val="exact"/>
        </dgm:presLayoutVars>
      </dgm:prSet>
      <dgm:spPr/>
    </dgm:pt>
    <dgm:pt modelId="{607476AE-6FB2-48CC-AA94-567141A653BA}" type="pres">
      <dgm:prSet presAssocID="{5C85BE7F-00ED-4420-BDDC-1A7A9B4988FE}" presName="parentText" presStyleLbl="node1" presStyleIdx="0" presStyleCnt="5">
        <dgm:presLayoutVars>
          <dgm:chMax val="0"/>
          <dgm:bulletEnabled val="1"/>
        </dgm:presLayoutVars>
      </dgm:prSet>
      <dgm:spPr/>
    </dgm:pt>
    <dgm:pt modelId="{20AF074B-E4AD-421E-ACAD-866BB04F70DB}" type="pres">
      <dgm:prSet presAssocID="{22339D0D-39DA-42A5-A79F-7BDAD4E6BD65}" presName="spacer" presStyleCnt="0"/>
      <dgm:spPr/>
    </dgm:pt>
    <dgm:pt modelId="{ADE44B81-0E75-4734-B3DF-998C516C99F4}" type="pres">
      <dgm:prSet presAssocID="{6524A09F-ED8C-4BCF-BCE4-C8A147E69789}" presName="parentText" presStyleLbl="node1" presStyleIdx="1" presStyleCnt="5">
        <dgm:presLayoutVars>
          <dgm:chMax val="0"/>
          <dgm:bulletEnabled val="1"/>
        </dgm:presLayoutVars>
      </dgm:prSet>
      <dgm:spPr/>
    </dgm:pt>
    <dgm:pt modelId="{9BEABC78-F4BC-435A-AECD-83DF9B5C3814}" type="pres">
      <dgm:prSet presAssocID="{0BD69F3F-4E7F-41B4-8019-8AE7A59423A0}" presName="spacer" presStyleCnt="0"/>
      <dgm:spPr/>
    </dgm:pt>
    <dgm:pt modelId="{ED812B4F-6C26-4B1E-88B2-29ABABFD4BFC}" type="pres">
      <dgm:prSet presAssocID="{8EBA80BF-AE08-4DB2-AB95-83E710E71F68}" presName="parentText" presStyleLbl="node1" presStyleIdx="2" presStyleCnt="5">
        <dgm:presLayoutVars>
          <dgm:chMax val="0"/>
          <dgm:bulletEnabled val="1"/>
        </dgm:presLayoutVars>
      </dgm:prSet>
      <dgm:spPr/>
    </dgm:pt>
    <dgm:pt modelId="{051710F6-A2BE-4BA1-8FF1-A49492A4E926}" type="pres">
      <dgm:prSet presAssocID="{B81CF401-BB1F-4F3F-97DD-8119F5CC1EF1}" presName="spacer" presStyleCnt="0"/>
      <dgm:spPr/>
    </dgm:pt>
    <dgm:pt modelId="{7B21FBF6-D766-4CEB-9FDE-5EB2BF08021F}" type="pres">
      <dgm:prSet presAssocID="{F7F56760-3E6C-44EC-8741-F9F70A6BA0B2}" presName="parentText" presStyleLbl="node1" presStyleIdx="3" presStyleCnt="5">
        <dgm:presLayoutVars>
          <dgm:chMax val="0"/>
          <dgm:bulletEnabled val="1"/>
        </dgm:presLayoutVars>
      </dgm:prSet>
      <dgm:spPr/>
    </dgm:pt>
    <dgm:pt modelId="{2FC2BCCB-5676-4743-97C6-530C79B3DC7F}" type="pres">
      <dgm:prSet presAssocID="{C2A5DF1F-2B33-4E80-94EB-FA5BDE1D5366}" presName="spacer" presStyleCnt="0"/>
      <dgm:spPr/>
    </dgm:pt>
    <dgm:pt modelId="{14ACDD51-7804-46F0-98DC-092A3C7762B9}" type="pres">
      <dgm:prSet presAssocID="{F941094C-49A1-4426-A59A-A01575AB1935}" presName="parentText" presStyleLbl="node1" presStyleIdx="4" presStyleCnt="5">
        <dgm:presLayoutVars>
          <dgm:chMax val="0"/>
          <dgm:bulletEnabled val="1"/>
        </dgm:presLayoutVars>
      </dgm:prSet>
      <dgm:spPr/>
    </dgm:pt>
  </dgm:ptLst>
  <dgm:cxnLst>
    <dgm:cxn modelId="{41026B14-FBCF-4959-A4A7-74E73F162153}" type="presOf" srcId="{F941094C-49A1-4426-A59A-A01575AB1935}" destId="{14ACDD51-7804-46F0-98DC-092A3C7762B9}" srcOrd="0" destOrd="0" presId="urn:microsoft.com/office/officeart/2005/8/layout/vList2"/>
    <dgm:cxn modelId="{62D29D14-D46C-447E-BE60-696BE4E710FE}" srcId="{1C329BCE-234D-432B-AEA9-722141751E15}" destId="{5C85BE7F-00ED-4420-BDDC-1A7A9B4988FE}" srcOrd="0" destOrd="0" parTransId="{48A268DB-3B48-48FD-B64D-73EADBBF7939}" sibTransId="{22339D0D-39DA-42A5-A79F-7BDAD4E6BD65}"/>
    <dgm:cxn modelId="{BF20B616-342B-4463-ACF7-6E9813C5C9E0}" type="presOf" srcId="{5C85BE7F-00ED-4420-BDDC-1A7A9B4988FE}" destId="{607476AE-6FB2-48CC-AA94-567141A653BA}" srcOrd="0" destOrd="0" presId="urn:microsoft.com/office/officeart/2005/8/layout/vList2"/>
    <dgm:cxn modelId="{4AEF0327-F44B-4EC4-8BB1-700366B94ED8}" type="presOf" srcId="{F7F56760-3E6C-44EC-8741-F9F70A6BA0B2}" destId="{7B21FBF6-D766-4CEB-9FDE-5EB2BF08021F}" srcOrd="0" destOrd="0" presId="urn:microsoft.com/office/officeart/2005/8/layout/vList2"/>
    <dgm:cxn modelId="{27595F28-F29C-4365-8324-8D5CEEDCFEA6}" type="presOf" srcId="{1C329BCE-234D-432B-AEA9-722141751E15}" destId="{C98D043C-6D11-403E-8660-59EE58DE6F76}" srcOrd="0" destOrd="0" presId="urn:microsoft.com/office/officeart/2005/8/layout/vList2"/>
    <dgm:cxn modelId="{22A5D539-946E-49E7-8C8E-293A52EC4896}" srcId="{1C329BCE-234D-432B-AEA9-722141751E15}" destId="{8EBA80BF-AE08-4DB2-AB95-83E710E71F68}" srcOrd="2" destOrd="0" parTransId="{940DB4EA-407E-4CF9-9460-F8B52207A0B0}" sibTransId="{B81CF401-BB1F-4F3F-97DD-8119F5CC1EF1}"/>
    <dgm:cxn modelId="{6D5E5A57-BB06-425C-96A6-B517315E4AD2}" srcId="{1C329BCE-234D-432B-AEA9-722141751E15}" destId="{6524A09F-ED8C-4BCF-BCE4-C8A147E69789}" srcOrd="1" destOrd="0" parTransId="{FB13D6B1-2EE2-43D0-814F-FCF78875D3F4}" sibTransId="{0BD69F3F-4E7F-41B4-8019-8AE7A59423A0}"/>
    <dgm:cxn modelId="{5D4436AC-2A66-4F75-9CE2-8F36D3830CD0}" type="presOf" srcId="{6524A09F-ED8C-4BCF-BCE4-C8A147E69789}" destId="{ADE44B81-0E75-4734-B3DF-998C516C99F4}" srcOrd="0" destOrd="0" presId="urn:microsoft.com/office/officeart/2005/8/layout/vList2"/>
    <dgm:cxn modelId="{2FE23FB3-7F2B-49DD-B2B1-E4190FD8C92E}" srcId="{1C329BCE-234D-432B-AEA9-722141751E15}" destId="{F941094C-49A1-4426-A59A-A01575AB1935}" srcOrd="4" destOrd="0" parTransId="{EABE1425-B707-462E-885F-7DDE166A37CB}" sibTransId="{3B8A2119-1E12-4B13-803F-5B3B7E23F15B}"/>
    <dgm:cxn modelId="{6A2EC1BC-3A1C-4CF2-9A72-141D3AD163E4}" type="presOf" srcId="{8EBA80BF-AE08-4DB2-AB95-83E710E71F68}" destId="{ED812B4F-6C26-4B1E-88B2-29ABABFD4BFC}" srcOrd="0" destOrd="0" presId="urn:microsoft.com/office/officeart/2005/8/layout/vList2"/>
    <dgm:cxn modelId="{F6AA51CC-516E-425D-B3C4-52F751179E4C}" srcId="{1C329BCE-234D-432B-AEA9-722141751E15}" destId="{F7F56760-3E6C-44EC-8741-F9F70A6BA0B2}" srcOrd="3" destOrd="0" parTransId="{44195B0D-8FE1-4440-B79C-1F494065325A}" sibTransId="{C2A5DF1F-2B33-4E80-94EB-FA5BDE1D5366}"/>
    <dgm:cxn modelId="{4B0B3171-7896-47FC-89FB-97E828A92433}" type="presParOf" srcId="{C98D043C-6D11-403E-8660-59EE58DE6F76}" destId="{607476AE-6FB2-48CC-AA94-567141A653BA}" srcOrd="0" destOrd="0" presId="urn:microsoft.com/office/officeart/2005/8/layout/vList2"/>
    <dgm:cxn modelId="{628185AB-AFDF-4ED6-BE3D-EDFC38AE4E4C}" type="presParOf" srcId="{C98D043C-6D11-403E-8660-59EE58DE6F76}" destId="{20AF074B-E4AD-421E-ACAD-866BB04F70DB}" srcOrd="1" destOrd="0" presId="urn:microsoft.com/office/officeart/2005/8/layout/vList2"/>
    <dgm:cxn modelId="{95CF2423-ADDD-4B8F-B118-D62D1B1DECA2}" type="presParOf" srcId="{C98D043C-6D11-403E-8660-59EE58DE6F76}" destId="{ADE44B81-0E75-4734-B3DF-998C516C99F4}" srcOrd="2" destOrd="0" presId="urn:microsoft.com/office/officeart/2005/8/layout/vList2"/>
    <dgm:cxn modelId="{8F81E311-6A2A-42A0-A7B6-4B7D214D399C}" type="presParOf" srcId="{C98D043C-6D11-403E-8660-59EE58DE6F76}" destId="{9BEABC78-F4BC-435A-AECD-83DF9B5C3814}" srcOrd="3" destOrd="0" presId="urn:microsoft.com/office/officeart/2005/8/layout/vList2"/>
    <dgm:cxn modelId="{22CAD87C-7230-437E-80E6-E73F505F406E}" type="presParOf" srcId="{C98D043C-6D11-403E-8660-59EE58DE6F76}" destId="{ED812B4F-6C26-4B1E-88B2-29ABABFD4BFC}" srcOrd="4" destOrd="0" presId="urn:microsoft.com/office/officeart/2005/8/layout/vList2"/>
    <dgm:cxn modelId="{6FA1BEF1-EF2C-42E3-94D0-FD58F6567FAD}" type="presParOf" srcId="{C98D043C-6D11-403E-8660-59EE58DE6F76}" destId="{051710F6-A2BE-4BA1-8FF1-A49492A4E926}" srcOrd="5" destOrd="0" presId="urn:microsoft.com/office/officeart/2005/8/layout/vList2"/>
    <dgm:cxn modelId="{7ABECFCD-5B0F-4AFF-90EE-00DC2BD1A044}" type="presParOf" srcId="{C98D043C-6D11-403E-8660-59EE58DE6F76}" destId="{7B21FBF6-D766-4CEB-9FDE-5EB2BF08021F}" srcOrd="6" destOrd="0" presId="urn:microsoft.com/office/officeart/2005/8/layout/vList2"/>
    <dgm:cxn modelId="{7610E6B7-9C92-448F-8948-CC4D42B12B93}" type="presParOf" srcId="{C98D043C-6D11-403E-8660-59EE58DE6F76}" destId="{2FC2BCCB-5676-4743-97C6-530C79B3DC7F}" srcOrd="7" destOrd="0" presId="urn:microsoft.com/office/officeart/2005/8/layout/vList2"/>
    <dgm:cxn modelId="{7594C58C-A26A-4D62-A1DE-6A23F374A31D}" type="presParOf" srcId="{C98D043C-6D11-403E-8660-59EE58DE6F76}" destId="{14ACDD51-7804-46F0-98DC-092A3C7762B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7.xml><?xml version="1.0" encoding="utf-8"?>
<dgm:dataModel xmlns:dgm="http://schemas.openxmlformats.org/drawingml/2006/diagram" xmlns:a="http://schemas.openxmlformats.org/drawingml/2006/main">
  <dgm:ptLst>
    <dgm:pt modelId="{1CF92CFD-5347-49D6-AB9D-6700E24F732D}" type="doc">
      <dgm:prSet loTypeId="urn:microsoft.com/office/officeart/2005/8/layout/process2" loCatId="process" qsTypeId="urn:microsoft.com/office/officeart/2005/8/quickstyle/simple1" qsCatId="simple" csTypeId="urn:microsoft.com/office/officeart/2005/8/colors/colorful5" csCatId="colorful"/>
      <dgm:spPr/>
      <dgm:t>
        <a:bodyPr/>
        <a:lstStyle/>
        <a:p>
          <a:endParaRPr lang="en-IN"/>
        </a:p>
      </dgm:t>
    </dgm:pt>
    <dgm:pt modelId="{9DBC2882-6160-43B6-AF72-E6B0CBDD6D47}">
      <dgm:prSet/>
      <dgm:spPr/>
      <dgm:t>
        <a:bodyPr/>
        <a:lstStyle/>
        <a:p>
          <a:pPr algn="just"/>
          <a:r>
            <a:rPr lang="en-US" dirty="0">
              <a:latin typeface="Times New Roman" panose="02020603050405020304" pitchFamily="18" charset="0"/>
              <a:cs typeface="Times New Roman" panose="02020603050405020304" pitchFamily="18" charset="0"/>
            </a:rPr>
            <a:t>To find the names of boosters which have successfully landed on drone ship and had payload mass greater than 4000 but less than 6000, following query was used.</a:t>
          </a:r>
          <a:endParaRPr lang="en-IN" dirty="0">
            <a:latin typeface="Times New Roman" panose="02020603050405020304" pitchFamily="18" charset="0"/>
            <a:cs typeface="Times New Roman" panose="02020603050405020304" pitchFamily="18" charset="0"/>
          </a:endParaRPr>
        </a:p>
      </dgm:t>
    </dgm:pt>
    <dgm:pt modelId="{16EDB24F-8393-4EAE-A283-AC43E7D33EFF}" type="parTrans" cxnId="{CDBA94BC-4793-4C03-96C8-6B52252408B6}">
      <dgm:prSet/>
      <dgm:spPr/>
      <dgm:t>
        <a:bodyPr/>
        <a:lstStyle/>
        <a:p>
          <a:endParaRPr lang="en-IN">
            <a:latin typeface="Times New Roman" panose="02020603050405020304" pitchFamily="18" charset="0"/>
            <a:cs typeface="Times New Roman" panose="02020603050405020304" pitchFamily="18" charset="0"/>
          </a:endParaRPr>
        </a:p>
      </dgm:t>
    </dgm:pt>
    <dgm:pt modelId="{B3A251DB-C8DA-4770-A070-F1FC5D8333C7}" type="sibTrans" cxnId="{CDBA94BC-4793-4C03-96C8-6B52252408B6}">
      <dgm:prSet/>
      <dgm:spPr/>
      <dgm:t>
        <a:bodyPr/>
        <a:lstStyle/>
        <a:p>
          <a:endParaRPr lang="en-IN">
            <a:latin typeface="Times New Roman" panose="02020603050405020304" pitchFamily="18" charset="0"/>
            <a:cs typeface="Times New Roman" panose="02020603050405020304" pitchFamily="18" charset="0"/>
          </a:endParaRPr>
        </a:p>
      </dgm:t>
    </dgm:pt>
    <dgm:pt modelId="{0083706F-5BCC-46C7-9517-448D5E8ED8FA}">
      <dgm:prSet/>
      <dgm:spPr/>
      <dgm:t>
        <a:bodyPr/>
        <a:lstStyle/>
        <a:p>
          <a:pPr algn="just"/>
          <a:r>
            <a:rPr lang="en-US" dirty="0">
              <a:latin typeface="Times New Roman" panose="02020603050405020304" pitchFamily="18" charset="0"/>
              <a:cs typeface="Times New Roman" panose="02020603050405020304" pitchFamily="18" charset="0"/>
            </a:rPr>
            <a:t>The ‘SELECT DISTINCT’ statement was used on the attribute ‘Booster Version’ to identify unique booster Versions.</a:t>
          </a:r>
          <a:endParaRPr lang="en-IN" dirty="0">
            <a:latin typeface="Times New Roman" panose="02020603050405020304" pitchFamily="18" charset="0"/>
            <a:cs typeface="Times New Roman" panose="02020603050405020304" pitchFamily="18" charset="0"/>
          </a:endParaRPr>
        </a:p>
      </dgm:t>
    </dgm:pt>
    <dgm:pt modelId="{9770979A-D8EB-499D-8E04-199FCEF61E08}" type="parTrans" cxnId="{69794F4F-88A0-4333-A780-7FD4434EB8E2}">
      <dgm:prSet/>
      <dgm:spPr/>
      <dgm:t>
        <a:bodyPr/>
        <a:lstStyle/>
        <a:p>
          <a:endParaRPr lang="en-IN">
            <a:latin typeface="Times New Roman" panose="02020603050405020304" pitchFamily="18" charset="0"/>
            <a:cs typeface="Times New Roman" panose="02020603050405020304" pitchFamily="18" charset="0"/>
          </a:endParaRPr>
        </a:p>
      </dgm:t>
    </dgm:pt>
    <dgm:pt modelId="{DB513490-1394-4FCA-AA61-D5E5EB75E147}" type="sibTrans" cxnId="{69794F4F-88A0-4333-A780-7FD4434EB8E2}">
      <dgm:prSet/>
      <dgm:spPr/>
      <dgm:t>
        <a:bodyPr/>
        <a:lstStyle/>
        <a:p>
          <a:endParaRPr lang="en-IN">
            <a:latin typeface="Times New Roman" panose="02020603050405020304" pitchFamily="18" charset="0"/>
            <a:cs typeface="Times New Roman" panose="02020603050405020304" pitchFamily="18" charset="0"/>
          </a:endParaRPr>
        </a:p>
      </dgm:t>
    </dgm:pt>
    <dgm:pt modelId="{DE53B33B-20CB-4E8D-A0D7-046A097151D9}">
      <dgm:prSet/>
      <dgm:spPr/>
      <dgm:t>
        <a:bodyPr/>
        <a:lstStyle/>
        <a:p>
          <a:pPr algn="just"/>
          <a:r>
            <a:rPr lang="en-US" dirty="0">
              <a:latin typeface="Times New Roman" panose="02020603050405020304" pitchFamily="18" charset="0"/>
              <a:cs typeface="Times New Roman" panose="02020603050405020304" pitchFamily="18" charset="0"/>
            </a:rPr>
            <a:t>The ‘WHERE’ clause specified the specific outcome (i.e., ‘Success (drone ship)’) and payload range between 4000 and 6000 to get the desired result.</a:t>
          </a:r>
          <a:endParaRPr lang="en-IN" dirty="0">
            <a:latin typeface="Times New Roman" panose="02020603050405020304" pitchFamily="18" charset="0"/>
            <a:cs typeface="Times New Roman" panose="02020603050405020304" pitchFamily="18" charset="0"/>
          </a:endParaRPr>
        </a:p>
      </dgm:t>
    </dgm:pt>
    <dgm:pt modelId="{74FD1530-2CD5-46E6-9B09-279E7AAEB6CD}" type="parTrans" cxnId="{8530E3B4-C88D-42D3-ADCE-352185F356C7}">
      <dgm:prSet/>
      <dgm:spPr/>
      <dgm:t>
        <a:bodyPr/>
        <a:lstStyle/>
        <a:p>
          <a:endParaRPr lang="en-IN">
            <a:latin typeface="Times New Roman" panose="02020603050405020304" pitchFamily="18" charset="0"/>
            <a:cs typeface="Times New Roman" panose="02020603050405020304" pitchFamily="18" charset="0"/>
          </a:endParaRPr>
        </a:p>
      </dgm:t>
    </dgm:pt>
    <dgm:pt modelId="{9A388350-CB10-43A3-AEB6-54937E18EF9E}" type="sibTrans" cxnId="{8530E3B4-C88D-42D3-ADCE-352185F356C7}">
      <dgm:prSet/>
      <dgm:spPr/>
      <dgm:t>
        <a:bodyPr/>
        <a:lstStyle/>
        <a:p>
          <a:endParaRPr lang="en-IN">
            <a:latin typeface="Times New Roman" panose="02020603050405020304" pitchFamily="18" charset="0"/>
            <a:cs typeface="Times New Roman" panose="02020603050405020304" pitchFamily="18" charset="0"/>
          </a:endParaRPr>
        </a:p>
      </dgm:t>
    </dgm:pt>
    <dgm:pt modelId="{7B43155B-698F-400B-AF60-61BCB84FAB9E}" type="pres">
      <dgm:prSet presAssocID="{1CF92CFD-5347-49D6-AB9D-6700E24F732D}" presName="linearFlow" presStyleCnt="0">
        <dgm:presLayoutVars>
          <dgm:resizeHandles val="exact"/>
        </dgm:presLayoutVars>
      </dgm:prSet>
      <dgm:spPr/>
    </dgm:pt>
    <dgm:pt modelId="{AB903CAD-8230-4585-9905-17AFA262D806}" type="pres">
      <dgm:prSet presAssocID="{9DBC2882-6160-43B6-AF72-E6B0CBDD6D47}" presName="node" presStyleLbl="node1" presStyleIdx="0" presStyleCnt="3">
        <dgm:presLayoutVars>
          <dgm:bulletEnabled val="1"/>
        </dgm:presLayoutVars>
      </dgm:prSet>
      <dgm:spPr/>
    </dgm:pt>
    <dgm:pt modelId="{4E8ED81A-AA24-40A5-9D08-0CCD26E7E6D7}" type="pres">
      <dgm:prSet presAssocID="{B3A251DB-C8DA-4770-A070-F1FC5D8333C7}" presName="sibTrans" presStyleLbl="sibTrans2D1" presStyleIdx="0" presStyleCnt="2"/>
      <dgm:spPr/>
    </dgm:pt>
    <dgm:pt modelId="{6B43BA12-38B1-4A42-A405-26EE7987A901}" type="pres">
      <dgm:prSet presAssocID="{B3A251DB-C8DA-4770-A070-F1FC5D8333C7}" presName="connectorText" presStyleLbl="sibTrans2D1" presStyleIdx="0" presStyleCnt="2"/>
      <dgm:spPr/>
    </dgm:pt>
    <dgm:pt modelId="{B82C398C-B07E-45C7-B437-96303FB0356D}" type="pres">
      <dgm:prSet presAssocID="{0083706F-5BCC-46C7-9517-448D5E8ED8FA}" presName="node" presStyleLbl="node1" presStyleIdx="1" presStyleCnt="3">
        <dgm:presLayoutVars>
          <dgm:bulletEnabled val="1"/>
        </dgm:presLayoutVars>
      </dgm:prSet>
      <dgm:spPr/>
    </dgm:pt>
    <dgm:pt modelId="{1BD63D90-9DCF-41D2-8698-8394D463129F}" type="pres">
      <dgm:prSet presAssocID="{DB513490-1394-4FCA-AA61-D5E5EB75E147}" presName="sibTrans" presStyleLbl="sibTrans2D1" presStyleIdx="1" presStyleCnt="2"/>
      <dgm:spPr/>
    </dgm:pt>
    <dgm:pt modelId="{E3299705-71D8-412A-BB94-13EEF97719AB}" type="pres">
      <dgm:prSet presAssocID="{DB513490-1394-4FCA-AA61-D5E5EB75E147}" presName="connectorText" presStyleLbl="sibTrans2D1" presStyleIdx="1" presStyleCnt="2"/>
      <dgm:spPr/>
    </dgm:pt>
    <dgm:pt modelId="{239ED55A-54AA-448A-AD6A-C2A570469944}" type="pres">
      <dgm:prSet presAssocID="{DE53B33B-20CB-4E8D-A0D7-046A097151D9}" presName="node" presStyleLbl="node1" presStyleIdx="2" presStyleCnt="3">
        <dgm:presLayoutVars>
          <dgm:bulletEnabled val="1"/>
        </dgm:presLayoutVars>
      </dgm:prSet>
      <dgm:spPr/>
    </dgm:pt>
  </dgm:ptLst>
  <dgm:cxnLst>
    <dgm:cxn modelId="{E1652119-908B-4B61-A5B5-63EECEA5D958}" type="presOf" srcId="{1CF92CFD-5347-49D6-AB9D-6700E24F732D}" destId="{7B43155B-698F-400B-AF60-61BCB84FAB9E}" srcOrd="0" destOrd="0" presId="urn:microsoft.com/office/officeart/2005/8/layout/process2"/>
    <dgm:cxn modelId="{8F66C520-322E-4180-BD86-A2D0E2B553B6}" type="presOf" srcId="{DB513490-1394-4FCA-AA61-D5E5EB75E147}" destId="{E3299705-71D8-412A-BB94-13EEF97719AB}" srcOrd="1" destOrd="0" presId="urn:microsoft.com/office/officeart/2005/8/layout/process2"/>
    <dgm:cxn modelId="{871B0D28-7BEC-49F7-8EE8-395CC00FEDD1}" type="presOf" srcId="{B3A251DB-C8DA-4770-A070-F1FC5D8333C7}" destId="{4E8ED81A-AA24-40A5-9D08-0CCD26E7E6D7}" srcOrd="0" destOrd="0" presId="urn:microsoft.com/office/officeart/2005/8/layout/process2"/>
    <dgm:cxn modelId="{08BD1444-A172-43A2-BE1B-2C94B713D5DB}" type="presOf" srcId="{9DBC2882-6160-43B6-AF72-E6B0CBDD6D47}" destId="{AB903CAD-8230-4585-9905-17AFA262D806}" srcOrd="0" destOrd="0" presId="urn:microsoft.com/office/officeart/2005/8/layout/process2"/>
    <dgm:cxn modelId="{75AC2B67-B60F-49CE-A4B3-94FD2079A0DB}" type="presOf" srcId="{DE53B33B-20CB-4E8D-A0D7-046A097151D9}" destId="{239ED55A-54AA-448A-AD6A-C2A570469944}" srcOrd="0" destOrd="0" presId="urn:microsoft.com/office/officeart/2005/8/layout/process2"/>
    <dgm:cxn modelId="{02BF264E-19AD-487F-B2E9-8AF7FA83CF8A}" type="presOf" srcId="{DB513490-1394-4FCA-AA61-D5E5EB75E147}" destId="{1BD63D90-9DCF-41D2-8698-8394D463129F}" srcOrd="0" destOrd="0" presId="urn:microsoft.com/office/officeart/2005/8/layout/process2"/>
    <dgm:cxn modelId="{69794F4F-88A0-4333-A780-7FD4434EB8E2}" srcId="{1CF92CFD-5347-49D6-AB9D-6700E24F732D}" destId="{0083706F-5BCC-46C7-9517-448D5E8ED8FA}" srcOrd="1" destOrd="0" parTransId="{9770979A-D8EB-499D-8E04-199FCEF61E08}" sibTransId="{DB513490-1394-4FCA-AA61-D5E5EB75E147}"/>
    <dgm:cxn modelId="{47B04FA7-F029-46E0-906C-D674138798E1}" type="presOf" srcId="{B3A251DB-C8DA-4770-A070-F1FC5D8333C7}" destId="{6B43BA12-38B1-4A42-A405-26EE7987A901}" srcOrd="1" destOrd="0" presId="urn:microsoft.com/office/officeart/2005/8/layout/process2"/>
    <dgm:cxn modelId="{8530E3B4-C88D-42D3-ADCE-352185F356C7}" srcId="{1CF92CFD-5347-49D6-AB9D-6700E24F732D}" destId="{DE53B33B-20CB-4E8D-A0D7-046A097151D9}" srcOrd="2" destOrd="0" parTransId="{74FD1530-2CD5-46E6-9B09-279E7AAEB6CD}" sibTransId="{9A388350-CB10-43A3-AEB6-54937E18EF9E}"/>
    <dgm:cxn modelId="{5A2578B8-C378-4B8F-8F79-F784E7685A4F}" type="presOf" srcId="{0083706F-5BCC-46C7-9517-448D5E8ED8FA}" destId="{B82C398C-B07E-45C7-B437-96303FB0356D}" srcOrd="0" destOrd="0" presId="urn:microsoft.com/office/officeart/2005/8/layout/process2"/>
    <dgm:cxn modelId="{CDBA94BC-4793-4C03-96C8-6B52252408B6}" srcId="{1CF92CFD-5347-49D6-AB9D-6700E24F732D}" destId="{9DBC2882-6160-43B6-AF72-E6B0CBDD6D47}" srcOrd="0" destOrd="0" parTransId="{16EDB24F-8393-4EAE-A283-AC43E7D33EFF}" sibTransId="{B3A251DB-C8DA-4770-A070-F1FC5D8333C7}"/>
    <dgm:cxn modelId="{FC8B20C9-4976-4909-8BC5-D616A2A3CF4D}" type="presParOf" srcId="{7B43155B-698F-400B-AF60-61BCB84FAB9E}" destId="{AB903CAD-8230-4585-9905-17AFA262D806}" srcOrd="0" destOrd="0" presId="urn:microsoft.com/office/officeart/2005/8/layout/process2"/>
    <dgm:cxn modelId="{C417469A-B68D-4392-BAB8-13AFB525363C}" type="presParOf" srcId="{7B43155B-698F-400B-AF60-61BCB84FAB9E}" destId="{4E8ED81A-AA24-40A5-9D08-0CCD26E7E6D7}" srcOrd="1" destOrd="0" presId="urn:microsoft.com/office/officeart/2005/8/layout/process2"/>
    <dgm:cxn modelId="{2EA87045-47D2-47E7-AC05-550389BAD0B9}" type="presParOf" srcId="{4E8ED81A-AA24-40A5-9D08-0CCD26E7E6D7}" destId="{6B43BA12-38B1-4A42-A405-26EE7987A901}" srcOrd="0" destOrd="0" presId="urn:microsoft.com/office/officeart/2005/8/layout/process2"/>
    <dgm:cxn modelId="{E9579541-A529-48B5-A550-38F0E4024DD5}" type="presParOf" srcId="{7B43155B-698F-400B-AF60-61BCB84FAB9E}" destId="{B82C398C-B07E-45C7-B437-96303FB0356D}" srcOrd="2" destOrd="0" presId="urn:microsoft.com/office/officeart/2005/8/layout/process2"/>
    <dgm:cxn modelId="{87232357-7266-4CD1-83B4-B3D0113CEF4C}" type="presParOf" srcId="{7B43155B-698F-400B-AF60-61BCB84FAB9E}" destId="{1BD63D90-9DCF-41D2-8698-8394D463129F}" srcOrd="3" destOrd="0" presId="urn:microsoft.com/office/officeart/2005/8/layout/process2"/>
    <dgm:cxn modelId="{7B72D634-72D4-4E70-B4B7-A50D74E78185}" type="presParOf" srcId="{1BD63D90-9DCF-41D2-8698-8394D463129F}" destId="{E3299705-71D8-412A-BB94-13EEF97719AB}" srcOrd="0" destOrd="0" presId="urn:microsoft.com/office/officeart/2005/8/layout/process2"/>
    <dgm:cxn modelId="{7C141A12-6D8D-4BA9-A202-081F59546622}" type="presParOf" srcId="{7B43155B-698F-400B-AF60-61BCB84FAB9E}" destId="{239ED55A-54AA-448A-AD6A-C2A570469944}"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A17F153-8EB4-42C2-A57C-08CB70EC6943}"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n-IN"/>
        </a:p>
      </dgm:t>
    </dgm:pt>
    <dgm:pt modelId="{F643B533-9F64-456C-AD5F-F867E3A4BB16}">
      <dgm:prSet custT="1"/>
      <dgm:spPr/>
      <dgm:t>
        <a:bodyPr/>
        <a:lstStyle/>
        <a:p>
          <a:pPr algn="just"/>
          <a:r>
            <a:rPr lang="en-US" sz="1600" dirty="0">
              <a:latin typeface="Times New Roman" panose="02020603050405020304" pitchFamily="18" charset="0"/>
              <a:cs typeface="Times New Roman" panose="02020603050405020304" pitchFamily="18" charset="0"/>
            </a:rPr>
            <a:t>To calculate the total number of successful and failure mission outcomes, the following query was used.</a:t>
          </a:r>
          <a:endParaRPr lang="en-IN" sz="1600" dirty="0">
            <a:latin typeface="Times New Roman" panose="02020603050405020304" pitchFamily="18" charset="0"/>
            <a:cs typeface="Times New Roman" panose="02020603050405020304" pitchFamily="18" charset="0"/>
          </a:endParaRPr>
        </a:p>
      </dgm:t>
    </dgm:pt>
    <dgm:pt modelId="{DBB40A54-368C-4E3B-97D1-2C62B6AF7256}" type="parTrans" cxnId="{ACED1BE5-5EB1-49B9-B14E-AE9A779DBE28}">
      <dgm:prSet/>
      <dgm:spPr/>
      <dgm:t>
        <a:bodyPr/>
        <a:lstStyle/>
        <a:p>
          <a:endParaRPr lang="en-IN" sz="2400">
            <a:latin typeface="Times New Roman" panose="02020603050405020304" pitchFamily="18" charset="0"/>
            <a:cs typeface="Times New Roman" panose="02020603050405020304" pitchFamily="18" charset="0"/>
          </a:endParaRPr>
        </a:p>
      </dgm:t>
    </dgm:pt>
    <dgm:pt modelId="{3E538990-CB61-47D5-938E-3169429981AF}" type="sibTrans" cxnId="{ACED1BE5-5EB1-49B9-B14E-AE9A779DBE28}">
      <dgm:prSet custT="1"/>
      <dgm:spPr/>
      <dgm:t>
        <a:bodyPr/>
        <a:lstStyle/>
        <a:p>
          <a:endParaRPr lang="en-IN" sz="1400">
            <a:latin typeface="Times New Roman" panose="02020603050405020304" pitchFamily="18" charset="0"/>
            <a:cs typeface="Times New Roman" panose="02020603050405020304" pitchFamily="18" charset="0"/>
          </a:endParaRPr>
        </a:p>
      </dgm:t>
    </dgm:pt>
    <dgm:pt modelId="{9B4FAE6D-E43D-41BB-82CC-FF2F9D4608A5}">
      <dgm:prSet custT="1"/>
      <dgm:spPr/>
      <dgm:t>
        <a:bodyPr/>
        <a:lstStyle/>
        <a:p>
          <a:pPr algn="just"/>
          <a:r>
            <a:rPr lang="en-US" sz="1600" dirty="0">
              <a:latin typeface="Times New Roman" panose="02020603050405020304" pitchFamily="18" charset="0"/>
              <a:cs typeface="Times New Roman" panose="02020603050405020304" pitchFamily="18" charset="0"/>
            </a:rPr>
            <a:t>The COUNT() function was used on the ‘</a:t>
          </a:r>
          <a:r>
            <a:rPr lang="en-US" sz="1600" dirty="0" err="1">
              <a:latin typeface="Times New Roman" panose="02020603050405020304" pitchFamily="18" charset="0"/>
              <a:cs typeface="Times New Roman" panose="02020603050405020304" pitchFamily="18" charset="0"/>
            </a:rPr>
            <a:t>Mission_Outcome</a:t>
          </a:r>
          <a:r>
            <a:rPr lang="en-US" sz="1600" dirty="0">
              <a:latin typeface="Times New Roman" panose="02020603050405020304" pitchFamily="18" charset="0"/>
              <a:cs typeface="Times New Roman" panose="02020603050405020304" pitchFamily="18" charset="0"/>
            </a:rPr>
            <a:t>’ attribute to find number of results in each category.</a:t>
          </a:r>
          <a:endParaRPr lang="en-IN" sz="1600" dirty="0">
            <a:latin typeface="Times New Roman" panose="02020603050405020304" pitchFamily="18" charset="0"/>
            <a:cs typeface="Times New Roman" panose="02020603050405020304" pitchFamily="18" charset="0"/>
          </a:endParaRPr>
        </a:p>
      </dgm:t>
    </dgm:pt>
    <dgm:pt modelId="{E83677D6-C3AD-440D-A275-8BE960EFA6D1}" type="parTrans" cxnId="{69D76B7C-0D46-450C-AE40-07A6EC8F4D23}">
      <dgm:prSet/>
      <dgm:spPr/>
      <dgm:t>
        <a:bodyPr/>
        <a:lstStyle/>
        <a:p>
          <a:endParaRPr lang="en-IN" sz="2400">
            <a:latin typeface="Times New Roman" panose="02020603050405020304" pitchFamily="18" charset="0"/>
            <a:cs typeface="Times New Roman" panose="02020603050405020304" pitchFamily="18" charset="0"/>
          </a:endParaRPr>
        </a:p>
      </dgm:t>
    </dgm:pt>
    <dgm:pt modelId="{1F13C14B-DDD7-48F2-AC42-20E40A1AD7CA}" type="sibTrans" cxnId="{69D76B7C-0D46-450C-AE40-07A6EC8F4D23}">
      <dgm:prSet custT="1"/>
      <dgm:spPr/>
      <dgm:t>
        <a:bodyPr/>
        <a:lstStyle/>
        <a:p>
          <a:endParaRPr lang="en-IN" sz="1400">
            <a:latin typeface="Times New Roman" panose="02020603050405020304" pitchFamily="18" charset="0"/>
            <a:cs typeface="Times New Roman" panose="02020603050405020304" pitchFamily="18" charset="0"/>
          </a:endParaRPr>
        </a:p>
      </dgm:t>
    </dgm:pt>
    <dgm:pt modelId="{E9265D41-BEBE-4F46-ADCB-726E3AF81DBC}">
      <dgm:prSet custT="1"/>
      <dgm:spPr/>
      <dgm:t>
        <a:bodyPr/>
        <a:lstStyle/>
        <a:p>
          <a:pPr algn="just"/>
          <a:r>
            <a:rPr lang="en-US" sz="1600" dirty="0">
              <a:latin typeface="Times New Roman" panose="02020603050405020304" pitchFamily="18" charset="0"/>
              <a:cs typeface="Times New Roman" panose="02020603050405020304" pitchFamily="18" charset="0"/>
            </a:rPr>
            <a:t>The ‘GROUP BY’ function was used to group all the observations based on criteria specified (i.e., mission outcomes).</a:t>
          </a:r>
          <a:endParaRPr lang="en-IN" sz="1600" dirty="0">
            <a:latin typeface="Times New Roman" panose="02020603050405020304" pitchFamily="18" charset="0"/>
            <a:cs typeface="Times New Roman" panose="02020603050405020304" pitchFamily="18" charset="0"/>
          </a:endParaRPr>
        </a:p>
      </dgm:t>
    </dgm:pt>
    <dgm:pt modelId="{6926C06B-AB74-4E64-B540-9EB3C3535568}" type="parTrans" cxnId="{08DAF649-ABBC-4B68-A43D-859133D8265D}">
      <dgm:prSet/>
      <dgm:spPr/>
      <dgm:t>
        <a:bodyPr/>
        <a:lstStyle/>
        <a:p>
          <a:endParaRPr lang="en-IN" sz="2400">
            <a:latin typeface="Times New Roman" panose="02020603050405020304" pitchFamily="18" charset="0"/>
            <a:cs typeface="Times New Roman" panose="02020603050405020304" pitchFamily="18" charset="0"/>
          </a:endParaRPr>
        </a:p>
      </dgm:t>
    </dgm:pt>
    <dgm:pt modelId="{8E7F8B15-F1CA-4621-A9AE-2472B2980FB2}" type="sibTrans" cxnId="{08DAF649-ABBC-4B68-A43D-859133D8265D}">
      <dgm:prSet/>
      <dgm:spPr/>
      <dgm:t>
        <a:bodyPr/>
        <a:lstStyle/>
        <a:p>
          <a:endParaRPr lang="en-IN" sz="2400">
            <a:latin typeface="Times New Roman" panose="02020603050405020304" pitchFamily="18" charset="0"/>
            <a:cs typeface="Times New Roman" panose="02020603050405020304" pitchFamily="18" charset="0"/>
          </a:endParaRPr>
        </a:p>
      </dgm:t>
    </dgm:pt>
    <dgm:pt modelId="{2B03D161-B067-4E91-9DA5-A10C6BA55B10}" type="pres">
      <dgm:prSet presAssocID="{6A17F153-8EB4-42C2-A57C-08CB70EC6943}" presName="diagram" presStyleCnt="0">
        <dgm:presLayoutVars>
          <dgm:dir/>
          <dgm:resizeHandles val="exact"/>
        </dgm:presLayoutVars>
      </dgm:prSet>
      <dgm:spPr/>
    </dgm:pt>
    <dgm:pt modelId="{0ADD06F9-3C56-4241-96E9-2DCA8D4D6735}" type="pres">
      <dgm:prSet presAssocID="{F643B533-9F64-456C-AD5F-F867E3A4BB16}" presName="node" presStyleLbl="node1" presStyleIdx="0" presStyleCnt="3" custLinFactX="85696" custLinFactNeighborX="100000" custLinFactNeighborY="3836">
        <dgm:presLayoutVars>
          <dgm:bulletEnabled val="1"/>
        </dgm:presLayoutVars>
      </dgm:prSet>
      <dgm:spPr/>
    </dgm:pt>
    <dgm:pt modelId="{38081891-6CD6-45CE-B03B-5660294FF88E}" type="pres">
      <dgm:prSet presAssocID="{3E538990-CB61-47D5-938E-3169429981AF}" presName="sibTrans" presStyleLbl="sibTrans2D1" presStyleIdx="0" presStyleCnt="2"/>
      <dgm:spPr/>
    </dgm:pt>
    <dgm:pt modelId="{0097F5AD-2B80-49AB-940B-34623757E58D}" type="pres">
      <dgm:prSet presAssocID="{3E538990-CB61-47D5-938E-3169429981AF}" presName="connectorText" presStyleLbl="sibTrans2D1" presStyleIdx="0" presStyleCnt="2"/>
      <dgm:spPr/>
    </dgm:pt>
    <dgm:pt modelId="{816D06F0-CA75-4DF9-BBE6-680510C7E2E6}" type="pres">
      <dgm:prSet presAssocID="{9B4FAE6D-E43D-41BB-82CC-FF2F9D4608A5}" presName="node" presStyleLbl="node1" presStyleIdx="1" presStyleCnt="3" custLinFactY="66549" custLinFactNeighborX="55765" custLinFactNeighborY="100000">
        <dgm:presLayoutVars>
          <dgm:bulletEnabled val="1"/>
        </dgm:presLayoutVars>
      </dgm:prSet>
      <dgm:spPr/>
    </dgm:pt>
    <dgm:pt modelId="{4F636133-C193-4037-B43F-66028E7C8A77}" type="pres">
      <dgm:prSet presAssocID="{1F13C14B-DDD7-48F2-AC42-20E40A1AD7CA}" presName="sibTrans" presStyleLbl="sibTrans2D1" presStyleIdx="1" presStyleCnt="2"/>
      <dgm:spPr/>
    </dgm:pt>
    <dgm:pt modelId="{DDAB4CC3-6350-4718-A2C9-553DCBF5F864}" type="pres">
      <dgm:prSet presAssocID="{1F13C14B-DDD7-48F2-AC42-20E40A1AD7CA}" presName="connectorText" presStyleLbl="sibTrans2D1" presStyleIdx="1" presStyleCnt="2"/>
      <dgm:spPr/>
    </dgm:pt>
    <dgm:pt modelId="{8CC82477-A14A-44D6-A003-DCE7CC8724CF}" type="pres">
      <dgm:prSet presAssocID="{E9265D41-BEBE-4F46-ADCB-726E3AF81DBC}" presName="node" presStyleLbl="node1" presStyleIdx="2" presStyleCnt="3" custLinFactNeighborX="-99433" custLinFactNeighborY="111">
        <dgm:presLayoutVars>
          <dgm:bulletEnabled val="1"/>
        </dgm:presLayoutVars>
      </dgm:prSet>
      <dgm:spPr/>
    </dgm:pt>
  </dgm:ptLst>
  <dgm:cxnLst>
    <dgm:cxn modelId="{DE5AEF06-CD27-4462-9AD8-234BBA037A0F}" type="presOf" srcId="{6A17F153-8EB4-42C2-A57C-08CB70EC6943}" destId="{2B03D161-B067-4E91-9DA5-A10C6BA55B10}" srcOrd="0" destOrd="0" presId="urn:microsoft.com/office/officeart/2005/8/layout/process5"/>
    <dgm:cxn modelId="{88A0C239-2405-4923-B7B4-B2295F5909FF}" type="presOf" srcId="{3E538990-CB61-47D5-938E-3169429981AF}" destId="{38081891-6CD6-45CE-B03B-5660294FF88E}" srcOrd="0" destOrd="0" presId="urn:microsoft.com/office/officeart/2005/8/layout/process5"/>
    <dgm:cxn modelId="{08DAF649-ABBC-4B68-A43D-859133D8265D}" srcId="{6A17F153-8EB4-42C2-A57C-08CB70EC6943}" destId="{E9265D41-BEBE-4F46-ADCB-726E3AF81DBC}" srcOrd="2" destOrd="0" parTransId="{6926C06B-AB74-4E64-B540-9EB3C3535568}" sibTransId="{8E7F8B15-F1CA-4621-A9AE-2472B2980FB2}"/>
    <dgm:cxn modelId="{8F8A086F-6F6B-449D-8901-FC5B9E721F1F}" type="presOf" srcId="{9B4FAE6D-E43D-41BB-82CC-FF2F9D4608A5}" destId="{816D06F0-CA75-4DF9-BBE6-680510C7E2E6}" srcOrd="0" destOrd="0" presId="urn:microsoft.com/office/officeart/2005/8/layout/process5"/>
    <dgm:cxn modelId="{69D76B7C-0D46-450C-AE40-07A6EC8F4D23}" srcId="{6A17F153-8EB4-42C2-A57C-08CB70EC6943}" destId="{9B4FAE6D-E43D-41BB-82CC-FF2F9D4608A5}" srcOrd="1" destOrd="0" parTransId="{E83677D6-C3AD-440D-A275-8BE960EFA6D1}" sibTransId="{1F13C14B-DDD7-48F2-AC42-20E40A1AD7CA}"/>
    <dgm:cxn modelId="{10237C8B-841A-4DD5-9EE3-A4852F0036C7}" type="presOf" srcId="{E9265D41-BEBE-4F46-ADCB-726E3AF81DBC}" destId="{8CC82477-A14A-44D6-A003-DCE7CC8724CF}" srcOrd="0" destOrd="0" presId="urn:microsoft.com/office/officeart/2005/8/layout/process5"/>
    <dgm:cxn modelId="{CB2364B6-A522-4745-85AC-94DD94C8F33B}" type="presOf" srcId="{3E538990-CB61-47D5-938E-3169429981AF}" destId="{0097F5AD-2B80-49AB-940B-34623757E58D}" srcOrd="1" destOrd="0" presId="urn:microsoft.com/office/officeart/2005/8/layout/process5"/>
    <dgm:cxn modelId="{F86961DD-AEF0-4129-8545-9AF09D7559A1}" type="presOf" srcId="{1F13C14B-DDD7-48F2-AC42-20E40A1AD7CA}" destId="{DDAB4CC3-6350-4718-A2C9-553DCBF5F864}" srcOrd="1" destOrd="0" presId="urn:microsoft.com/office/officeart/2005/8/layout/process5"/>
    <dgm:cxn modelId="{ACED1BE5-5EB1-49B9-B14E-AE9A779DBE28}" srcId="{6A17F153-8EB4-42C2-A57C-08CB70EC6943}" destId="{F643B533-9F64-456C-AD5F-F867E3A4BB16}" srcOrd="0" destOrd="0" parTransId="{DBB40A54-368C-4E3B-97D1-2C62B6AF7256}" sibTransId="{3E538990-CB61-47D5-938E-3169429981AF}"/>
    <dgm:cxn modelId="{0BC199ED-05BA-4CFA-BD52-0DA67928034F}" type="presOf" srcId="{1F13C14B-DDD7-48F2-AC42-20E40A1AD7CA}" destId="{4F636133-C193-4037-B43F-66028E7C8A77}" srcOrd="0" destOrd="0" presId="urn:microsoft.com/office/officeart/2005/8/layout/process5"/>
    <dgm:cxn modelId="{C79438EF-423E-4CA2-9B3A-6C17CF621430}" type="presOf" srcId="{F643B533-9F64-456C-AD5F-F867E3A4BB16}" destId="{0ADD06F9-3C56-4241-96E9-2DCA8D4D6735}" srcOrd="0" destOrd="0" presId="urn:microsoft.com/office/officeart/2005/8/layout/process5"/>
    <dgm:cxn modelId="{EDE5F79D-9715-4133-89C5-CC51DE3D3BE4}" type="presParOf" srcId="{2B03D161-B067-4E91-9DA5-A10C6BA55B10}" destId="{0ADD06F9-3C56-4241-96E9-2DCA8D4D6735}" srcOrd="0" destOrd="0" presId="urn:microsoft.com/office/officeart/2005/8/layout/process5"/>
    <dgm:cxn modelId="{B6D13ED9-2B2D-47F5-9A11-FD1B87940A5D}" type="presParOf" srcId="{2B03D161-B067-4E91-9DA5-A10C6BA55B10}" destId="{38081891-6CD6-45CE-B03B-5660294FF88E}" srcOrd="1" destOrd="0" presId="urn:microsoft.com/office/officeart/2005/8/layout/process5"/>
    <dgm:cxn modelId="{A68CC30C-735F-4CFE-8D76-A5A012CB63E3}" type="presParOf" srcId="{38081891-6CD6-45CE-B03B-5660294FF88E}" destId="{0097F5AD-2B80-49AB-940B-34623757E58D}" srcOrd="0" destOrd="0" presId="urn:microsoft.com/office/officeart/2005/8/layout/process5"/>
    <dgm:cxn modelId="{933C5663-AFF8-477B-8C8A-E052185E21AF}" type="presParOf" srcId="{2B03D161-B067-4E91-9DA5-A10C6BA55B10}" destId="{816D06F0-CA75-4DF9-BBE6-680510C7E2E6}" srcOrd="2" destOrd="0" presId="urn:microsoft.com/office/officeart/2005/8/layout/process5"/>
    <dgm:cxn modelId="{4B203866-ECA3-4759-A27F-C1203B2D0C03}" type="presParOf" srcId="{2B03D161-B067-4E91-9DA5-A10C6BA55B10}" destId="{4F636133-C193-4037-B43F-66028E7C8A77}" srcOrd="3" destOrd="0" presId="urn:microsoft.com/office/officeart/2005/8/layout/process5"/>
    <dgm:cxn modelId="{3A2D2489-01AE-49F8-B37E-D59E9C1B6038}" type="presParOf" srcId="{4F636133-C193-4037-B43F-66028E7C8A77}" destId="{DDAB4CC3-6350-4718-A2C9-553DCBF5F864}" srcOrd="0" destOrd="0" presId="urn:microsoft.com/office/officeart/2005/8/layout/process5"/>
    <dgm:cxn modelId="{2F6A4206-C2F1-4935-BD7C-6C953278238A}" type="presParOf" srcId="{2B03D161-B067-4E91-9DA5-A10C6BA55B10}" destId="{8CC82477-A14A-44D6-A003-DCE7CC8724CF}"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6CC5969-4863-4241-96E0-48B23033213F}" type="doc">
      <dgm:prSet loTypeId="urn:microsoft.com/office/officeart/2005/8/layout/lProcess3" loCatId="process" qsTypeId="urn:microsoft.com/office/officeart/2005/8/quickstyle/simple1" qsCatId="simple" csTypeId="urn:microsoft.com/office/officeart/2005/8/colors/colorful5" csCatId="colorful" phldr="1"/>
      <dgm:spPr/>
      <dgm:t>
        <a:bodyPr/>
        <a:lstStyle/>
        <a:p>
          <a:endParaRPr lang="en-IN"/>
        </a:p>
      </dgm:t>
    </dgm:pt>
    <dgm:pt modelId="{B34C8FF1-9954-4749-B812-3B68DFBAA06E}">
      <dgm:prSet custT="1"/>
      <dgm:spPr/>
      <dgm:t>
        <a:bodyPr/>
        <a:lstStyle/>
        <a:p>
          <a:r>
            <a:rPr lang="en-US" sz="1400" dirty="0">
              <a:latin typeface="Times New Roman" panose="02020603050405020304" pitchFamily="18" charset="0"/>
              <a:cs typeface="Times New Roman" panose="02020603050405020304" pitchFamily="18" charset="0"/>
            </a:rPr>
            <a:t>To find the names of the boosters that have carried the maximum payload mass, the following query was used.</a:t>
          </a:r>
          <a:endParaRPr lang="en-IN" sz="1400" dirty="0">
            <a:latin typeface="Times New Roman" panose="02020603050405020304" pitchFamily="18" charset="0"/>
            <a:cs typeface="Times New Roman" panose="02020603050405020304" pitchFamily="18" charset="0"/>
          </a:endParaRPr>
        </a:p>
      </dgm:t>
    </dgm:pt>
    <dgm:pt modelId="{2E4206A0-C336-4C76-AE1F-8E078A48105A}" type="parTrans" cxnId="{64C6B6EC-7951-4F6F-9B5D-345513D2CB34}">
      <dgm:prSet/>
      <dgm:spPr/>
      <dgm:t>
        <a:bodyPr/>
        <a:lstStyle/>
        <a:p>
          <a:endParaRPr lang="en-IN" sz="2000">
            <a:latin typeface="Times New Roman" panose="02020603050405020304" pitchFamily="18" charset="0"/>
            <a:cs typeface="Times New Roman" panose="02020603050405020304" pitchFamily="18" charset="0"/>
          </a:endParaRPr>
        </a:p>
      </dgm:t>
    </dgm:pt>
    <dgm:pt modelId="{4B951E13-2823-4A3B-94FF-1983FA932B43}" type="sibTrans" cxnId="{64C6B6EC-7951-4F6F-9B5D-345513D2CB34}">
      <dgm:prSet/>
      <dgm:spPr/>
      <dgm:t>
        <a:bodyPr/>
        <a:lstStyle/>
        <a:p>
          <a:endParaRPr lang="en-IN" sz="2000">
            <a:latin typeface="Times New Roman" panose="02020603050405020304" pitchFamily="18" charset="0"/>
            <a:cs typeface="Times New Roman" panose="02020603050405020304" pitchFamily="18" charset="0"/>
          </a:endParaRPr>
        </a:p>
      </dgm:t>
    </dgm:pt>
    <dgm:pt modelId="{C5EF299A-F978-4896-84D3-6DC47E727686}">
      <dgm:prSet custT="1"/>
      <dgm:spPr/>
      <dgm:t>
        <a:bodyPr/>
        <a:lstStyle/>
        <a:p>
          <a:r>
            <a:rPr lang="en-US" sz="1400" dirty="0">
              <a:latin typeface="Times New Roman" panose="02020603050405020304" pitchFamily="18" charset="0"/>
              <a:cs typeface="Times New Roman" panose="02020603050405020304" pitchFamily="18" charset="0"/>
            </a:rPr>
            <a:t>The ‘</a:t>
          </a:r>
          <a:r>
            <a:rPr lang="en-US" sz="1400" dirty="0" err="1">
              <a:latin typeface="Times New Roman" panose="02020603050405020304" pitchFamily="18" charset="0"/>
              <a:cs typeface="Times New Roman" panose="02020603050405020304" pitchFamily="18" charset="0"/>
            </a:rPr>
            <a:t>Booster_Version</a:t>
          </a:r>
          <a:r>
            <a:rPr lang="en-US" sz="1400" dirty="0">
              <a:latin typeface="Times New Roman" panose="02020603050405020304" pitchFamily="18" charset="0"/>
              <a:cs typeface="Times New Roman" panose="02020603050405020304" pitchFamily="18" charset="0"/>
            </a:rPr>
            <a:t>’ and ‘</a:t>
          </a:r>
          <a:r>
            <a:rPr lang="en-US" sz="1400" dirty="0" err="1">
              <a:latin typeface="Times New Roman" panose="02020603050405020304" pitchFamily="18" charset="0"/>
              <a:cs typeface="Times New Roman" panose="02020603050405020304" pitchFamily="18" charset="0"/>
            </a:rPr>
            <a:t>Payload_Mass</a:t>
          </a:r>
          <a:r>
            <a:rPr lang="en-US" sz="1400" dirty="0">
              <a:latin typeface="Times New Roman" panose="02020603050405020304" pitchFamily="18" charset="0"/>
              <a:cs typeface="Times New Roman" panose="02020603050405020304" pitchFamily="18" charset="0"/>
            </a:rPr>
            <a:t>_(KG)’ attributes were chosen.</a:t>
          </a:r>
          <a:endParaRPr lang="en-IN" sz="1400" dirty="0">
            <a:latin typeface="Times New Roman" panose="02020603050405020304" pitchFamily="18" charset="0"/>
            <a:cs typeface="Times New Roman" panose="02020603050405020304" pitchFamily="18" charset="0"/>
          </a:endParaRPr>
        </a:p>
      </dgm:t>
    </dgm:pt>
    <dgm:pt modelId="{6D198B96-55C8-4F9E-A985-9EC38CA24253}" type="parTrans" cxnId="{2ACC8DB4-2D0A-4506-84A2-95850FEB247C}">
      <dgm:prSet/>
      <dgm:spPr/>
      <dgm:t>
        <a:bodyPr/>
        <a:lstStyle/>
        <a:p>
          <a:endParaRPr lang="en-IN" sz="2000">
            <a:latin typeface="Times New Roman" panose="02020603050405020304" pitchFamily="18" charset="0"/>
            <a:cs typeface="Times New Roman" panose="02020603050405020304" pitchFamily="18" charset="0"/>
          </a:endParaRPr>
        </a:p>
      </dgm:t>
    </dgm:pt>
    <dgm:pt modelId="{3DB4D7E0-87F6-414C-9CEB-6561AB3BFCD8}" type="sibTrans" cxnId="{2ACC8DB4-2D0A-4506-84A2-95850FEB247C}">
      <dgm:prSet/>
      <dgm:spPr/>
      <dgm:t>
        <a:bodyPr/>
        <a:lstStyle/>
        <a:p>
          <a:endParaRPr lang="en-IN" sz="2000">
            <a:latin typeface="Times New Roman" panose="02020603050405020304" pitchFamily="18" charset="0"/>
            <a:cs typeface="Times New Roman" panose="02020603050405020304" pitchFamily="18" charset="0"/>
          </a:endParaRPr>
        </a:p>
      </dgm:t>
    </dgm:pt>
    <dgm:pt modelId="{1537F4E4-D674-42FD-A813-FC7B6B4A96EA}">
      <dgm:prSet custT="1"/>
      <dgm:spPr/>
      <dgm:t>
        <a:bodyPr/>
        <a:lstStyle/>
        <a:p>
          <a:r>
            <a:rPr lang="en-US" sz="1400" dirty="0">
              <a:latin typeface="Times New Roman" panose="02020603050405020304" pitchFamily="18" charset="0"/>
              <a:cs typeface="Times New Roman" panose="02020603050405020304" pitchFamily="18" charset="0"/>
            </a:rPr>
            <a:t>As required, a sub-query was used to determine the maximum payload mass in the ‘Where’ clause.</a:t>
          </a:r>
          <a:endParaRPr lang="en-IN" sz="1400" dirty="0">
            <a:latin typeface="Times New Roman" panose="02020603050405020304" pitchFamily="18" charset="0"/>
            <a:cs typeface="Times New Roman" panose="02020603050405020304" pitchFamily="18" charset="0"/>
          </a:endParaRPr>
        </a:p>
      </dgm:t>
    </dgm:pt>
    <dgm:pt modelId="{2F641310-D7F3-4EE9-A260-B1B2DD880CEE}" type="parTrans" cxnId="{B5F715F7-C179-4D19-A0B5-A14A71B4F1EB}">
      <dgm:prSet/>
      <dgm:spPr/>
      <dgm:t>
        <a:bodyPr/>
        <a:lstStyle/>
        <a:p>
          <a:endParaRPr lang="en-IN" sz="2000">
            <a:latin typeface="Times New Roman" panose="02020603050405020304" pitchFamily="18" charset="0"/>
            <a:cs typeface="Times New Roman" panose="02020603050405020304" pitchFamily="18" charset="0"/>
          </a:endParaRPr>
        </a:p>
      </dgm:t>
    </dgm:pt>
    <dgm:pt modelId="{614212BF-C32B-4101-9B1D-E9979F0F2FE6}" type="sibTrans" cxnId="{B5F715F7-C179-4D19-A0B5-A14A71B4F1EB}">
      <dgm:prSet/>
      <dgm:spPr/>
      <dgm:t>
        <a:bodyPr/>
        <a:lstStyle/>
        <a:p>
          <a:endParaRPr lang="en-IN" sz="2000">
            <a:latin typeface="Times New Roman" panose="02020603050405020304" pitchFamily="18" charset="0"/>
            <a:cs typeface="Times New Roman" panose="02020603050405020304" pitchFamily="18" charset="0"/>
          </a:endParaRPr>
        </a:p>
      </dgm:t>
    </dgm:pt>
    <dgm:pt modelId="{C35F1A31-3A5F-4572-92D1-5006E61BDD10}">
      <dgm:prSet custT="1"/>
      <dgm:spPr/>
      <dgm:t>
        <a:bodyPr/>
        <a:lstStyle/>
        <a:p>
          <a:r>
            <a:rPr lang="en-US" sz="1400" dirty="0">
              <a:latin typeface="Times New Roman" panose="02020603050405020304" pitchFamily="18" charset="0"/>
              <a:cs typeface="Times New Roman" panose="02020603050405020304" pitchFamily="18" charset="0"/>
            </a:rPr>
            <a:t>The ‘MAX()’ function was applied on the pay load attribute to determine the maximum payload.</a:t>
          </a:r>
          <a:endParaRPr lang="en-IN" sz="1400" dirty="0">
            <a:latin typeface="Times New Roman" panose="02020603050405020304" pitchFamily="18" charset="0"/>
            <a:cs typeface="Times New Roman" panose="02020603050405020304" pitchFamily="18" charset="0"/>
          </a:endParaRPr>
        </a:p>
      </dgm:t>
    </dgm:pt>
    <dgm:pt modelId="{439691C2-82D8-426A-AF77-86683A18C76F}" type="parTrans" cxnId="{9F7B4262-2D35-49EC-B922-7DB52FE202A1}">
      <dgm:prSet/>
      <dgm:spPr/>
      <dgm:t>
        <a:bodyPr/>
        <a:lstStyle/>
        <a:p>
          <a:endParaRPr lang="en-IN" sz="2000">
            <a:latin typeface="Times New Roman" panose="02020603050405020304" pitchFamily="18" charset="0"/>
            <a:cs typeface="Times New Roman" panose="02020603050405020304" pitchFamily="18" charset="0"/>
          </a:endParaRPr>
        </a:p>
      </dgm:t>
    </dgm:pt>
    <dgm:pt modelId="{8BF2D6F0-0702-4949-A95A-8FDD1E890888}" type="sibTrans" cxnId="{9F7B4262-2D35-49EC-B922-7DB52FE202A1}">
      <dgm:prSet/>
      <dgm:spPr/>
      <dgm:t>
        <a:bodyPr/>
        <a:lstStyle/>
        <a:p>
          <a:endParaRPr lang="en-IN" sz="2000">
            <a:latin typeface="Times New Roman" panose="02020603050405020304" pitchFamily="18" charset="0"/>
            <a:cs typeface="Times New Roman" panose="02020603050405020304" pitchFamily="18" charset="0"/>
          </a:endParaRPr>
        </a:p>
      </dgm:t>
    </dgm:pt>
    <dgm:pt modelId="{D0246814-C13F-4AA5-BCB2-7C3CF83CCBC2}">
      <dgm:prSet custT="1"/>
      <dgm:spPr/>
      <dgm:t>
        <a:bodyPr/>
        <a:lstStyle/>
        <a:p>
          <a:r>
            <a:rPr lang="en-US" sz="1400">
              <a:latin typeface="Times New Roman" panose="02020603050405020304" pitchFamily="18" charset="0"/>
              <a:cs typeface="Times New Roman" panose="02020603050405020304" pitchFamily="18" charset="0"/>
            </a:rPr>
            <a:t>The query yielded a result containing the booster versions carrying payload of 15600 Kgs, being the maximum payload. </a:t>
          </a:r>
          <a:endParaRPr lang="en-IN" sz="1400">
            <a:latin typeface="Times New Roman" panose="02020603050405020304" pitchFamily="18" charset="0"/>
            <a:cs typeface="Times New Roman" panose="02020603050405020304" pitchFamily="18" charset="0"/>
          </a:endParaRPr>
        </a:p>
      </dgm:t>
    </dgm:pt>
    <dgm:pt modelId="{2AB3E2FB-D8F6-4561-B5DF-AA2334154CD3}" type="parTrans" cxnId="{73E4279D-AA68-4D15-9EE8-6601AF1A131E}">
      <dgm:prSet/>
      <dgm:spPr/>
      <dgm:t>
        <a:bodyPr/>
        <a:lstStyle/>
        <a:p>
          <a:endParaRPr lang="en-IN" sz="2000">
            <a:latin typeface="Times New Roman" panose="02020603050405020304" pitchFamily="18" charset="0"/>
            <a:cs typeface="Times New Roman" panose="02020603050405020304" pitchFamily="18" charset="0"/>
          </a:endParaRPr>
        </a:p>
      </dgm:t>
    </dgm:pt>
    <dgm:pt modelId="{C8475785-4FD8-495C-A9E0-CEE3655B88FC}" type="sibTrans" cxnId="{73E4279D-AA68-4D15-9EE8-6601AF1A131E}">
      <dgm:prSet/>
      <dgm:spPr/>
      <dgm:t>
        <a:bodyPr/>
        <a:lstStyle/>
        <a:p>
          <a:endParaRPr lang="en-IN" sz="2000">
            <a:latin typeface="Times New Roman" panose="02020603050405020304" pitchFamily="18" charset="0"/>
            <a:cs typeface="Times New Roman" panose="02020603050405020304" pitchFamily="18" charset="0"/>
          </a:endParaRPr>
        </a:p>
      </dgm:t>
    </dgm:pt>
    <dgm:pt modelId="{413ED64A-BFCA-49EF-9A67-94FE1A646299}" type="pres">
      <dgm:prSet presAssocID="{26CC5969-4863-4241-96E0-48B23033213F}" presName="Name0" presStyleCnt="0">
        <dgm:presLayoutVars>
          <dgm:chPref val="3"/>
          <dgm:dir/>
          <dgm:animLvl val="lvl"/>
          <dgm:resizeHandles/>
        </dgm:presLayoutVars>
      </dgm:prSet>
      <dgm:spPr/>
    </dgm:pt>
    <dgm:pt modelId="{4152E51C-EC3E-4B62-8B74-502F82C5E57B}" type="pres">
      <dgm:prSet presAssocID="{B34C8FF1-9954-4749-B812-3B68DFBAA06E}" presName="horFlow" presStyleCnt="0"/>
      <dgm:spPr/>
    </dgm:pt>
    <dgm:pt modelId="{8C3DC5C2-4A95-4571-B2C0-2ADA0C4A42DD}" type="pres">
      <dgm:prSet presAssocID="{B34C8FF1-9954-4749-B812-3B68DFBAA06E}" presName="bigChev" presStyleLbl="node1" presStyleIdx="0" presStyleCnt="5" custScaleX="179866"/>
      <dgm:spPr>
        <a:prstGeom prst="flowChartPunchedTape">
          <a:avLst/>
        </a:prstGeom>
      </dgm:spPr>
    </dgm:pt>
    <dgm:pt modelId="{47E0B0F8-EED7-451A-AEE3-C3474E6AB13B}" type="pres">
      <dgm:prSet presAssocID="{B34C8FF1-9954-4749-B812-3B68DFBAA06E}" presName="vSp" presStyleCnt="0"/>
      <dgm:spPr/>
    </dgm:pt>
    <dgm:pt modelId="{5C7FD9E7-5990-43C6-97BC-1C5F42324086}" type="pres">
      <dgm:prSet presAssocID="{C5EF299A-F978-4896-84D3-6DC47E727686}" presName="horFlow" presStyleCnt="0"/>
      <dgm:spPr/>
    </dgm:pt>
    <dgm:pt modelId="{C9C8F90B-83D4-45FA-BDB9-1AA5E5F08BF8}" type="pres">
      <dgm:prSet presAssocID="{C5EF299A-F978-4896-84D3-6DC47E727686}" presName="bigChev" presStyleLbl="node1" presStyleIdx="1" presStyleCnt="5" custScaleX="179060"/>
      <dgm:spPr>
        <a:prstGeom prst="flowChartPunchedTape">
          <a:avLst/>
        </a:prstGeom>
      </dgm:spPr>
    </dgm:pt>
    <dgm:pt modelId="{95A670BD-BFC0-41A7-BD7C-52B3BB292B4E}" type="pres">
      <dgm:prSet presAssocID="{C5EF299A-F978-4896-84D3-6DC47E727686}" presName="vSp" presStyleCnt="0"/>
      <dgm:spPr/>
    </dgm:pt>
    <dgm:pt modelId="{0B662820-A732-4831-8949-70222925DF9D}" type="pres">
      <dgm:prSet presAssocID="{1537F4E4-D674-42FD-A813-FC7B6B4A96EA}" presName="horFlow" presStyleCnt="0"/>
      <dgm:spPr/>
    </dgm:pt>
    <dgm:pt modelId="{893AC5E5-72B0-4A67-80EA-C3B33471CF5B}" type="pres">
      <dgm:prSet presAssocID="{1537F4E4-D674-42FD-A813-FC7B6B4A96EA}" presName="bigChev" presStyleLbl="node1" presStyleIdx="2" presStyleCnt="5" custScaleX="177528"/>
      <dgm:spPr>
        <a:prstGeom prst="flowChartPunchedTape">
          <a:avLst/>
        </a:prstGeom>
      </dgm:spPr>
    </dgm:pt>
    <dgm:pt modelId="{FC945F22-4D3D-48D0-A295-E1444ECD1600}" type="pres">
      <dgm:prSet presAssocID="{1537F4E4-D674-42FD-A813-FC7B6B4A96EA}" presName="vSp" presStyleCnt="0"/>
      <dgm:spPr/>
    </dgm:pt>
    <dgm:pt modelId="{D9730870-0C86-47A4-A8B8-330F9009A4A9}" type="pres">
      <dgm:prSet presAssocID="{C35F1A31-3A5F-4572-92D1-5006E61BDD10}" presName="horFlow" presStyleCnt="0"/>
      <dgm:spPr/>
    </dgm:pt>
    <dgm:pt modelId="{4515BC79-02EC-497F-8298-120D26A09B23}" type="pres">
      <dgm:prSet presAssocID="{C35F1A31-3A5F-4572-92D1-5006E61BDD10}" presName="bigChev" presStyleLbl="node1" presStyleIdx="3" presStyleCnt="5" custScaleX="175320"/>
      <dgm:spPr>
        <a:prstGeom prst="flowChartPunchedTape">
          <a:avLst/>
        </a:prstGeom>
      </dgm:spPr>
    </dgm:pt>
    <dgm:pt modelId="{5F52F26B-3FBC-4F73-AEEF-6D87AAC86B7C}" type="pres">
      <dgm:prSet presAssocID="{C35F1A31-3A5F-4572-92D1-5006E61BDD10}" presName="vSp" presStyleCnt="0"/>
      <dgm:spPr/>
    </dgm:pt>
    <dgm:pt modelId="{A3898BD1-08DF-469F-AB10-572846B1A0A1}" type="pres">
      <dgm:prSet presAssocID="{D0246814-C13F-4AA5-BCB2-7C3CF83CCBC2}" presName="horFlow" presStyleCnt="0"/>
      <dgm:spPr/>
    </dgm:pt>
    <dgm:pt modelId="{FE378408-0B73-4C88-8E17-B23238B59522}" type="pres">
      <dgm:prSet presAssocID="{D0246814-C13F-4AA5-BCB2-7C3CF83CCBC2}" presName="bigChev" presStyleLbl="node1" presStyleIdx="4" presStyleCnt="5" custScaleX="177368"/>
      <dgm:spPr>
        <a:prstGeom prst="flowChartPunchedTape">
          <a:avLst/>
        </a:prstGeom>
      </dgm:spPr>
    </dgm:pt>
  </dgm:ptLst>
  <dgm:cxnLst>
    <dgm:cxn modelId="{C6D84C29-8D27-43E5-9DC8-5B6C9CE57B17}" type="presOf" srcId="{D0246814-C13F-4AA5-BCB2-7C3CF83CCBC2}" destId="{FE378408-0B73-4C88-8E17-B23238B59522}" srcOrd="0" destOrd="0" presId="urn:microsoft.com/office/officeart/2005/8/layout/lProcess3"/>
    <dgm:cxn modelId="{60F76A2B-7498-4FFA-B7AE-63089E985AE6}" type="presOf" srcId="{C35F1A31-3A5F-4572-92D1-5006E61BDD10}" destId="{4515BC79-02EC-497F-8298-120D26A09B23}" srcOrd="0" destOrd="0" presId="urn:microsoft.com/office/officeart/2005/8/layout/lProcess3"/>
    <dgm:cxn modelId="{9F7B4262-2D35-49EC-B922-7DB52FE202A1}" srcId="{26CC5969-4863-4241-96E0-48B23033213F}" destId="{C35F1A31-3A5F-4572-92D1-5006E61BDD10}" srcOrd="3" destOrd="0" parTransId="{439691C2-82D8-426A-AF77-86683A18C76F}" sibTransId="{8BF2D6F0-0702-4949-A95A-8FDD1E890888}"/>
    <dgm:cxn modelId="{1FC0AD51-873A-486A-B46E-BBFC0A226183}" type="presOf" srcId="{B34C8FF1-9954-4749-B812-3B68DFBAA06E}" destId="{8C3DC5C2-4A95-4571-B2C0-2ADA0C4A42DD}" srcOrd="0" destOrd="0" presId="urn:microsoft.com/office/officeart/2005/8/layout/lProcess3"/>
    <dgm:cxn modelId="{B482DF53-8C22-4EF2-985B-BC042140F614}" type="presOf" srcId="{1537F4E4-D674-42FD-A813-FC7B6B4A96EA}" destId="{893AC5E5-72B0-4A67-80EA-C3B33471CF5B}" srcOrd="0" destOrd="0" presId="urn:microsoft.com/office/officeart/2005/8/layout/lProcess3"/>
    <dgm:cxn modelId="{73E4279D-AA68-4D15-9EE8-6601AF1A131E}" srcId="{26CC5969-4863-4241-96E0-48B23033213F}" destId="{D0246814-C13F-4AA5-BCB2-7C3CF83CCBC2}" srcOrd="4" destOrd="0" parTransId="{2AB3E2FB-D8F6-4561-B5DF-AA2334154CD3}" sibTransId="{C8475785-4FD8-495C-A9E0-CEE3655B88FC}"/>
    <dgm:cxn modelId="{2ACC8DB4-2D0A-4506-84A2-95850FEB247C}" srcId="{26CC5969-4863-4241-96E0-48B23033213F}" destId="{C5EF299A-F978-4896-84D3-6DC47E727686}" srcOrd="1" destOrd="0" parTransId="{6D198B96-55C8-4F9E-A985-9EC38CA24253}" sibTransId="{3DB4D7E0-87F6-414C-9CEB-6561AB3BFCD8}"/>
    <dgm:cxn modelId="{86F9ABDE-FB7E-4FD4-8CB3-565672E2960A}" type="presOf" srcId="{26CC5969-4863-4241-96E0-48B23033213F}" destId="{413ED64A-BFCA-49EF-9A67-94FE1A646299}" srcOrd="0" destOrd="0" presId="urn:microsoft.com/office/officeart/2005/8/layout/lProcess3"/>
    <dgm:cxn modelId="{64C6B6EC-7951-4F6F-9B5D-345513D2CB34}" srcId="{26CC5969-4863-4241-96E0-48B23033213F}" destId="{B34C8FF1-9954-4749-B812-3B68DFBAA06E}" srcOrd="0" destOrd="0" parTransId="{2E4206A0-C336-4C76-AE1F-8E078A48105A}" sibTransId="{4B951E13-2823-4A3B-94FF-1983FA932B43}"/>
    <dgm:cxn modelId="{B5F715F7-C179-4D19-A0B5-A14A71B4F1EB}" srcId="{26CC5969-4863-4241-96E0-48B23033213F}" destId="{1537F4E4-D674-42FD-A813-FC7B6B4A96EA}" srcOrd="2" destOrd="0" parTransId="{2F641310-D7F3-4EE9-A260-B1B2DD880CEE}" sibTransId="{614212BF-C32B-4101-9B1D-E9979F0F2FE6}"/>
    <dgm:cxn modelId="{E1F357FB-BF81-409A-979E-1275BE82BAC5}" type="presOf" srcId="{C5EF299A-F978-4896-84D3-6DC47E727686}" destId="{C9C8F90B-83D4-45FA-BDB9-1AA5E5F08BF8}" srcOrd="0" destOrd="0" presId="urn:microsoft.com/office/officeart/2005/8/layout/lProcess3"/>
    <dgm:cxn modelId="{A3AEA0F2-C9F9-4306-B1F8-AC32B1D07FD5}" type="presParOf" srcId="{413ED64A-BFCA-49EF-9A67-94FE1A646299}" destId="{4152E51C-EC3E-4B62-8B74-502F82C5E57B}" srcOrd="0" destOrd="0" presId="urn:microsoft.com/office/officeart/2005/8/layout/lProcess3"/>
    <dgm:cxn modelId="{7EC67946-9192-455B-8DE4-DB6F981803AE}" type="presParOf" srcId="{4152E51C-EC3E-4B62-8B74-502F82C5E57B}" destId="{8C3DC5C2-4A95-4571-B2C0-2ADA0C4A42DD}" srcOrd="0" destOrd="0" presId="urn:microsoft.com/office/officeart/2005/8/layout/lProcess3"/>
    <dgm:cxn modelId="{1868E87E-1555-44CB-97D4-07F1B878FB0C}" type="presParOf" srcId="{413ED64A-BFCA-49EF-9A67-94FE1A646299}" destId="{47E0B0F8-EED7-451A-AEE3-C3474E6AB13B}" srcOrd="1" destOrd="0" presId="urn:microsoft.com/office/officeart/2005/8/layout/lProcess3"/>
    <dgm:cxn modelId="{571AF0B9-81F1-4155-A7FA-6328349CE054}" type="presParOf" srcId="{413ED64A-BFCA-49EF-9A67-94FE1A646299}" destId="{5C7FD9E7-5990-43C6-97BC-1C5F42324086}" srcOrd="2" destOrd="0" presId="urn:microsoft.com/office/officeart/2005/8/layout/lProcess3"/>
    <dgm:cxn modelId="{024D8B2C-F57B-484D-A14C-32E6D6213130}" type="presParOf" srcId="{5C7FD9E7-5990-43C6-97BC-1C5F42324086}" destId="{C9C8F90B-83D4-45FA-BDB9-1AA5E5F08BF8}" srcOrd="0" destOrd="0" presId="urn:microsoft.com/office/officeart/2005/8/layout/lProcess3"/>
    <dgm:cxn modelId="{DA780565-7959-4A11-A046-D8CE1E320931}" type="presParOf" srcId="{413ED64A-BFCA-49EF-9A67-94FE1A646299}" destId="{95A670BD-BFC0-41A7-BD7C-52B3BB292B4E}" srcOrd="3" destOrd="0" presId="urn:microsoft.com/office/officeart/2005/8/layout/lProcess3"/>
    <dgm:cxn modelId="{8229CF26-426C-4FED-B234-4934F9D5ECF1}" type="presParOf" srcId="{413ED64A-BFCA-49EF-9A67-94FE1A646299}" destId="{0B662820-A732-4831-8949-70222925DF9D}" srcOrd="4" destOrd="0" presId="urn:microsoft.com/office/officeart/2005/8/layout/lProcess3"/>
    <dgm:cxn modelId="{011C8E16-3778-4553-A7C0-BD2444911616}" type="presParOf" srcId="{0B662820-A732-4831-8949-70222925DF9D}" destId="{893AC5E5-72B0-4A67-80EA-C3B33471CF5B}" srcOrd="0" destOrd="0" presId="urn:microsoft.com/office/officeart/2005/8/layout/lProcess3"/>
    <dgm:cxn modelId="{DBEDA610-35BC-421B-BCC6-EC174D3F515C}" type="presParOf" srcId="{413ED64A-BFCA-49EF-9A67-94FE1A646299}" destId="{FC945F22-4D3D-48D0-A295-E1444ECD1600}" srcOrd="5" destOrd="0" presId="urn:microsoft.com/office/officeart/2005/8/layout/lProcess3"/>
    <dgm:cxn modelId="{4CC20364-9557-4EEB-975E-613532D92CCD}" type="presParOf" srcId="{413ED64A-BFCA-49EF-9A67-94FE1A646299}" destId="{D9730870-0C86-47A4-A8B8-330F9009A4A9}" srcOrd="6" destOrd="0" presId="urn:microsoft.com/office/officeart/2005/8/layout/lProcess3"/>
    <dgm:cxn modelId="{20E9FB67-2070-4AEF-A77A-8DE46DC4D1FB}" type="presParOf" srcId="{D9730870-0C86-47A4-A8B8-330F9009A4A9}" destId="{4515BC79-02EC-497F-8298-120D26A09B23}" srcOrd="0" destOrd="0" presId="urn:microsoft.com/office/officeart/2005/8/layout/lProcess3"/>
    <dgm:cxn modelId="{EAE1DF2B-2F33-4A6D-ACE1-8C4F5EEE7656}" type="presParOf" srcId="{413ED64A-BFCA-49EF-9A67-94FE1A646299}" destId="{5F52F26B-3FBC-4F73-AEEF-6D87AAC86B7C}" srcOrd="7" destOrd="0" presId="urn:microsoft.com/office/officeart/2005/8/layout/lProcess3"/>
    <dgm:cxn modelId="{C16BA79B-E87C-45BD-92E9-0AFF4EA7BB82}" type="presParOf" srcId="{413ED64A-BFCA-49EF-9A67-94FE1A646299}" destId="{A3898BD1-08DF-469F-AB10-572846B1A0A1}" srcOrd="8" destOrd="0" presId="urn:microsoft.com/office/officeart/2005/8/layout/lProcess3"/>
    <dgm:cxn modelId="{A35CCAA6-2015-45DD-BFC4-5A3B99673258}" type="presParOf" srcId="{A3898BD1-08DF-469F-AB10-572846B1A0A1}" destId="{FE378408-0B73-4C88-8E17-B23238B59522}"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875199-01A0-4061-B9AA-8429F532A0A5}" type="doc">
      <dgm:prSet loTypeId="urn:microsoft.com/office/officeart/2005/8/layout/hList2" loCatId="picture" qsTypeId="urn:microsoft.com/office/officeart/2005/8/quickstyle/simple1" qsCatId="simple" csTypeId="urn:microsoft.com/office/officeart/2005/8/colors/colorful5" csCatId="colorful" phldr="1"/>
      <dgm:spPr/>
      <dgm:t>
        <a:bodyPr/>
        <a:lstStyle/>
        <a:p>
          <a:endParaRPr lang="en-IN"/>
        </a:p>
      </dgm:t>
    </dgm:pt>
    <dgm:pt modelId="{96413AC7-F31E-4EF7-A5F6-F1DE5A358FF6}">
      <dgm:prSet/>
      <dgm:spPr/>
      <dgm:t>
        <a:bodyPr/>
        <a:lstStyle/>
        <a:p>
          <a:r>
            <a:rPr lang="en-US" dirty="0">
              <a:latin typeface="Times New Roman" panose="02020603050405020304" pitchFamily="18" charset="0"/>
              <a:cs typeface="Times New Roman" panose="02020603050405020304" pitchFamily="18" charset="0"/>
            </a:rPr>
            <a:t>Results of Exploratory Data Analysis:</a:t>
          </a:r>
          <a:endParaRPr lang="en-IN" dirty="0">
            <a:latin typeface="Times New Roman" panose="02020603050405020304" pitchFamily="18" charset="0"/>
            <a:cs typeface="Times New Roman" panose="02020603050405020304" pitchFamily="18" charset="0"/>
          </a:endParaRPr>
        </a:p>
      </dgm:t>
    </dgm:pt>
    <dgm:pt modelId="{E814FEEC-23AF-4F61-A642-38F39027B596}" type="parTrans" cxnId="{4C212965-5004-42F2-A425-305824AC49F7}">
      <dgm:prSet/>
      <dgm:spPr/>
      <dgm:t>
        <a:bodyPr/>
        <a:lstStyle/>
        <a:p>
          <a:endParaRPr lang="en-IN">
            <a:latin typeface="Times New Roman" panose="02020603050405020304" pitchFamily="18" charset="0"/>
            <a:cs typeface="Times New Roman" panose="02020603050405020304" pitchFamily="18" charset="0"/>
          </a:endParaRPr>
        </a:p>
      </dgm:t>
    </dgm:pt>
    <dgm:pt modelId="{971B9EEA-7752-4065-8CEC-682EA674AEC4}" type="sibTrans" cxnId="{4C212965-5004-42F2-A425-305824AC49F7}">
      <dgm:prSet/>
      <dgm:spPr/>
      <dgm:t>
        <a:bodyPr/>
        <a:lstStyle/>
        <a:p>
          <a:endParaRPr lang="en-IN">
            <a:latin typeface="Times New Roman" panose="02020603050405020304" pitchFamily="18" charset="0"/>
            <a:cs typeface="Times New Roman" panose="02020603050405020304" pitchFamily="18" charset="0"/>
          </a:endParaRPr>
        </a:p>
      </dgm:t>
    </dgm:pt>
    <dgm:pt modelId="{E2DED711-CEE0-4959-9905-AE8197230467}">
      <dgm:prSet/>
      <dgm:spPr/>
      <dgm:t>
        <a:bodyPr/>
        <a:lstStyle/>
        <a:p>
          <a:r>
            <a:rPr lang="en-US" dirty="0">
              <a:latin typeface="Times New Roman" panose="02020603050405020304" pitchFamily="18" charset="0"/>
              <a:cs typeface="Times New Roman" panose="02020603050405020304" pitchFamily="18" charset="0"/>
            </a:rPr>
            <a:t>SQL</a:t>
          </a:r>
          <a:endParaRPr lang="en-IN" dirty="0">
            <a:latin typeface="Times New Roman" panose="02020603050405020304" pitchFamily="18" charset="0"/>
            <a:cs typeface="Times New Roman" panose="02020603050405020304" pitchFamily="18" charset="0"/>
          </a:endParaRPr>
        </a:p>
      </dgm:t>
    </dgm:pt>
    <dgm:pt modelId="{493EA04F-A423-49FF-97C7-DC233E2423E0}" type="parTrans" cxnId="{995D5ABF-FB3E-4D65-BB5A-2CCB91CDF157}">
      <dgm:prSet/>
      <dgm:spPr/>
      <dgm:t>
        <a:bodyPr/>
        <a:lstStyle/>
        <a:p>
          <a:endParaRPr lang="en-IN">
            <a:latin typeface="Times New Roman" panose="02020603050405020304" pitchFamily="18" charset="0"/>
            <a:cs typeface="Times New Roman" panose="02020603050405020304" pitchFamily="18" charset="0"/>
          </a:endParaRPr>
        </a:p>
      </dgm:t>
    </dgm:pt>
    <dgm:pt modelId="{E484871B-C9A6-4EDA-B6DE-FCD51249BAD5}" type="sibTrans" cxnId="{995D5ABF-FB3E-4D65-BB5A-2CCB91CDF157}">
      <dgm:prSet/>
      <dgm:spPr/>
      <dgm:t>
        <a:bodyPr/>
        <a:lstStyle/>
        <a:p>
          <a:endParaRPr lang="en-IN">
            <a:latin typeface="Times New Roman" panose="02020603050405020304" pitchFamily="18" charset="0"/>
            <a:cs typeface="Times New Roman" panose="02020603050405020304" pitchFamily="18" charset="0"/>
          </a:endParaRPr>
        </a:p>
      </dgm:t>
    </dgm:pt>
    <dgm:pt modelId="{3000B158-D632-4099-AD98-0B1030F02216}">
      <dgm:prSet/>
      <dgm:spPr/>
      <dgm:t>
        <a:bodyPr/>
        <a:lstStyle/>
        <a:p>
          <a:r>
            <a:rPr lang="en-US" dirty="0">
              <a:latin typeface="Times New Roman" panose="02020603050405020304" pitchFamily="18" charset="0"/>
              <a:cs typeface="Times New Roman" panose="02020603050405020304" pitchFamily="18" charset="0"/>
            </a:rPr>
            <a:t>Padas and Matplotlib</a:t>
          </a:r>
          <a:endParaRPr lang="en-IN" dirty="0">
            <a:latin typeface="Times New Roman" panose="02020603050405020304" pitchFamily="18" charset="0"/>
            <a:cs typeface="Times New Roman" panose="02020603050405020304" pitchFamily="18" charset="0"/>
          </a:endParaRPr>
        </a:p>
      </dgm:t>
    </dgm:pt>
    <dgm:pt modelId="{A1F9678E-8C2B-4349-94E0-DF6A358DF49E}" type="parTrans" cxnId="{636D506D-A1A1-4ED6-A234-EC1E55ADCD92}">
      <dgm:prSet/>
      <dgm:spPr/>
      <dgm:t>
        <a:bodyPr/>
        <a:lstStyle/>
        <a:p>
          <a:endParaRPr lang="en-IN">
            <a:latin typeface="Times New Roman" panose="02020603050405020304" pitchFamily="18" charset="0"/>
            <a:cs typeface="Times New Roman" panose="02020603050405020304" pitchFamily="18" charset="0"/>
          </a:endParaRPr>
        </a:p>
      </dgm:t>
    </dgm:pt>
    <dgm:pt modelId="{DE09E7B0-8976-4E4B-908D-C439EDF36141}" type="sibTrans" cxnId="{636D506D-A1A1-4ED6-A234-EC1E55ADCD92}">
      <dgm:prSet/>
      <dgm:spPr/>
      <dgm:t>
        <a:bodyPr/>
        <a:lstStyle/>
        <a:p>
          <a:endParaRPr lang="en-IN">
            <a:latin typeface="Times New Roman" panose="02020603050405020304" pitchFamily="18" charset="0"/>
            <a:cs typeface="Times New Roman" panose="02020603050405020304" pitchFamily="18" charset="0"/>
          </a:endParaRPr>
        </a:p>
      </dgm:t>
    </dgm:pt>
    <dgm:pt modelId="{5F980545-A22A-416F-AEBB-C14A5528DCBB}">
      <dgm:prSet/>
      <dgm:spPr/>
      <dgm:t>
        <a:bodyPr/>
        <a:lstStyle/>
        <a:p>
          <a:r>
            <a:rPr lang="en-US" dirty="0">
              <a:latin typeface="Times New Roman" panose="02020603050405020304" pitchFamily="18" charset="0"/>
              <a:cs typeface="Times New Roman" panose="02020603050405020304" pitchFamily="18" charset="0"/>
            </a:rPr>
            <a:t>Results of Interactive Analytics using:</a:t>
          </a:r>
          <a:endParaRPr lang="en-IN" dirty="0">
            <a:latin typeface="Times New Roman" panose="02020603050405020304" pitchFamily="18" charset="0"/>
            <a:cs typeface="Times New Roman" panose="02020603050405020304" pitchFamily="18" charset="0"/>
          </a:endParaRPr>
        </a:p>
      </dgm:t>
    </dgm:pt>
    <dgm:pt modelId="{5E898B9A-7D36-4FF9-AE2D-04F58A745E6C}" type="parTrans" cxnId="{F5C1EA34-9564-414E-AB43-4B407E26E89D}">
      <dgm:prSet/>
      <dgm:spPr/>
      <dgm:t>
        <a:bodyPr/>
        <a:lstStyle/>
        <a:p>
          <a:endParaRPr lang="en-IN">
            <a:latin typeface="Times New Roman" panose="02020603050405020304" pitchFamily="18" charset="0"/>
            <a:cs typeface="Times New Roman" panose="02020603050405020304" pitchFamily="18" charset="0"/>
          </a:endParaRPr>
        </a:p>
      </dgm:t>
    </dgm:pt>
    <dgm:pt modelId="{1183D067-C186-4E20-B106-5716E2A39554}" type="sibTrans" cxnId="{F5C1EA34-9564-414E-AB43-4B407E26E89D}">
      <dgm:prSet/>
      <dgm:spPr/>
      <dgm:t>
        <a:bodyPr/>
        <a:lstStyle/>
        <a:p>
          <a:endParaRPr lang="en-IN">
            <a:latin typeface="Times New Roman" panose="02020603050405020304" pitchFamily="18" charset="0"/>
            <a:cs typeface="Times New Roman" panose="02020603050405020304" pitchFamily="18" charset="0"/>
          </a:endParaRPr>
        </a:p>
      </dgm:t>
    </dgm:pt>
    <dgm:pt modelId="{E5FDA135-94FE-4CC8-82CB-9ED2178BE561}">
      <dgm:prSet/>
      <dgm:spPr/>
      <dgm:t>
        <a:bodyPr/>
        <a:lstStyle/>
        <a:p>
          <a:r>
            <a:rPr lang="en-US" b="1" dirty="0">
              <a:latin typeface="Times New Roman" panose="02020603050405020304" pitchFamily="18" charset="0"/>
              <a:cs typeface="Times New Roman" panose="02020603050405020304" pitchFamily="18" charset="0"/>
            </a:rPr>
            <a:t>Folium:</a:t>
          </a:r>
          <a:endParaRPr lang="en-IN" b="1" dirty="0">
            <a:latin typeface="Times New Roman" panose="02020603050405020304" pitchFamily="18" charset="0"/>
            <a:cs typeface="Times New Roman" panose="02020603050405020304" pitchFamily="18" charset="0"/>
          </a:endParaRPr>
        </a:p>
      </dgm:t>
    </dgm:pt>
    <dgm:pt modelId="{62C5CC59-DE8F-4DDE-B21E-F3C6DC403297}" type="parTrans" cxnId="{93ACA80F-E4BB-45B6-AC03-BD45424C01E4}">
      <dgm:prSet/>
      <dgm:spPr/>
      <dgm:t>
        <a:bodyPr/>
        <a:lstStyle/>
        <a:p>
          <a:endParaRPr lang="en-IN">
            <a:latin typeface="Times New Roman" panose="02020603050405020304" pitchFamily="18" charset="0"/>
            <a:cs typeface="Times New Roman" panose="02020603050405020304" pitchFamily="18" charset="0"/>
          </a:endParaRPr>
        </a:p>
      </dgm:t>
    </dgm:pt>
    <dgm:pt modelId="{A1B5DE2D-9366-4C80-AB44-09FB700C3AC7}" type="sibTrans" cxnId="{93ACA80F-E4BB-45B6-AC03-BD45424C01E4}">
      <dgm:prSet/>
      <dgm:spPr/>
      <dgm:t>
        <a:bodyPr/>
        <a:lstStyle/>
        <a:p>
          <a:endParaRPr lang="en-IN">
            <a:latin typeface="Times New Roman" panose="02020603050405020304" pitchFamily="18" charset="0"/>
            <a:cs typeface="Times New Roman" panose="02020603050405020304" pitchFamily="18" charset="0"/>
          </a:endParaRPr>
        </a:p>
      </dgm:t>
    </dgm:pt>
    <dgm:pt modelId="{78C7165F-5822-46B6-8B33-8420982D0BB9}">
      <dgm:prSet/>
      <dgm:spPr/>
      <dgm:t>
        <a:bodyPr/>
        <a:lstStyle/>
        <a:p>
          <a:r>
            <a:rPr lang="en-US" dirty="0">
              <a:latin typeface="Times New Roman" panose="02020603050405020304" pitchFamily="18" charset="0"/>
              <a:cs typeface="Times New Roman" panose="02020603050405020304" pitchFamily="18" charset="0"/>
            </a:rPr>
            <a:t>Visualizing launch sites on Map</a:t>
          </a:r>
          <a:endParaRPr lang="en-IN" dirty="0">
            <a:latin typeface="Times New Roman" panose="02020603050405020304" pitchFamily="18" charset="0"/>
            <a:cs typeface="Times New Roman" panose="02020603050405020304" pitchFamily="18" charset="0"/>
          </a:endParaRPr>
        </a:p>
      </dgm:t>
    </dgm:pt>
    <dgm:pt modelId="{200CB727-6F81-4479-BE1C-57A6267C9AA8}" type="parTrans" cxnId="{41143930-EB5F-4F95-9317-4A71F9C5C2E1}">
      <dgm:prSet/>
      <dgm:spPr/>
      <dgm:t>
        <a:bodyPr/>
        <a:lstStyle/>
        <a:p>
          <a:endParaRPr lang="en-IN">
            <a:latin typeface="Times New Roman" panose="02020603050405020304" pitchFamily="18" charset="0"/>
            <a:cs typeface="Times New Roman" panose="02020603050405020304" pitchFamily="18" charset="0"/>
          </a:endParaRPr>
        </a:p>
      </dgm:t>
    </dgm:pt>
    <dgm:pt modelId="{A5FE89EA-7474-43A1-98F4-4787D72DA825}" type="sibTrans" cxnId="{41143930-EB5F-4F95-9317-4A71F9C5C2E1}">
      <dgm:prSet/>
      <dgm:spPr/>
      <dgm:t>
        <a:bodyPr/>
        <a:lstStyle/>
        <a:p>
          <a:endParaRPr lang="en-IN">
            <a:latin typeface="Times New Roman" panose="02020603050405020304" pitchFamily="18" charset="0"/>
            <a:cs typeface="Times New Roman" panose="02020603050405020304" pitchFamily="18" charset="0"/>
          </a:endParaRPr>
        </a:p>
      </dgm:t>
    </dgm:pt>
    <dgm:pt modelId="{B31D4901-1628-4651-ACB0-AAAC15CC7B92}">
      <dgm:prSet/>
      <dgm:spPr/>
      <dgm:t>
        <a:bodyPr/>
        <a:lstStyle/>
        <a:p>
          <a:r>
            <a:rPr lang="en-US" dirty="0">
              <a:latin typeface="Times New Roman" panose="02020603050405020304" pitchFamily="18" charset="0"/>
              <a:cs typeface="Times New Roman" panose="02020603050405020304" pitchFamily="18" charset="0"/>
            </a:rPr>
            <a:t>Visualizing the success/failed launches for each launch site on Map</a:t>
          </a:r>
          <a:endParaRPr lang="en-IN" dirty="0">
            <a:latin typeface="Times New Roman" panose="02020603050405020304" pitchFamily="18" charset="0"/>
            <a:cs typeface="Times New Roman" panose="02020603050405020304" pitchFamily="18" charset="0"/>
          </a:endParaRPr>
        </a:p>
      </dgm:t>
    </dgm:pt>
    <dgm:pt modelId="{6BC271D0-B973-4017-84E0-824CEAD385DF}" type="parTrans" cxnId="{9B2917C4-C343-4AF4-B3C5-633CC63D0588}">
      <dgm:prSet/>
      <dgm:spPr/>
      <dgm:t>
        <a:bodyPr/>
        <a:lstStyle/>
        <a:p>
          <a:endParaRPr lang="en-IN">
            <a:latin typeface="Times New Roman" panose="02020603050405020304" pitchFamily="18" charset="0"/>
            <a:cs typeface="Times New Roman" panose="02020603050405020304" pitchFamily="18" charset="0"/>
          </a:endParaRPr>
        </a:p>
      </dgm:t>
    </dgm:pt>
    <dgm:pt modelId="{90F9DF0E-0133-46EF-B485-D6C1D3823AB3}" type="sibTrans" cxnId="{9B2917C4-C343-4AF4-B3C5-633CC63D0588}">
      <dgm:prSet/>
      <dgm:spPr/>
      <dgm:t>
        <a:bodyPr/>
        <a:lstStyle/>
        <a:p>
          <a:endParaRPr lang="en-IN">
            <a:latin typeface="Times New Roman" panose="02020603050405020304" pitchFamily="18" charset="0"/>
            <a:cs typeface="Times New Roman" panose="02020603050405020304" pitchFamily="18" charset="0"/>
          </a:endParaRPr>
        </a:p>
      </dgm:t>
    </dgm:pt>
    <dgm:pt modelId="{B267C32B-AC4C-4CA5-8BD9-EF8F79617CF0}">
      <dgm:prSet/>
      <dgm:spPr/>
      <dgm:t>
        <a:bodyPr/>
        <a:lstStyle/>
        <a:p>
          <a:r>
            <a:rPr lang="en-US" dirty="0">
              <a:latin typeface="Times New Roman" panose="02020603050405020304" pitchFamily="18" charset="0"/>
              <a:cs typeface="Times New Roman" panose="02020603050405020304" pitchFamily="18" charset="0"/>
            </a:rPr>
            <a:t>Visualizing the distances between a launch site to its proximities</a:t>
          </a:r>
          <a:r>
            <a:rPr lang="en-IN" dirty="0">
              <a:latin typeface="Times New Roman" panose="02020603050405020304" pitchFamily="18" charset="0"/>
              <a:cs typeface="Times New Roman" panose="02020603050405020304" pitchFamily="18" charset="0"/>
            </a:rPr>
            <a:t>					</a:t>
          </a:r>
        </a:p>
      </dgm:t>
    </dgm:pt>
    <dgm:pt modelId="{D8DF50C1-1786-43E0-8D3A-D1E0197EFA4F}" type="parTrans" cxnId="{82594F62-B931-4CEE-BE3A-CEE1459618F3}">
      <dgm:prSet/>
      <dgm:spPr/>
      <dgm:t>
        <a:bodyPr/>
        <a:lstStyle/>
        <a:p>
          <a:endParaRPr lang="en-IN">
            <a:latin typeface="Times New Roman" panose="02020603050405020304" pitchFamily="18" charset="0"/>
            <a:cs typeface="Times New Roman" panose="02020603050405020304" pitchFamily="18" charset="0"/>
          </a:endParaRPr>
        </a:p>
      </dgm:t>
    </dgm:pt>
    <dgm:pt modelId="{1C8334D7-02D8-4516-9524-6069ED6E8F06}" type="sibTrans" cxnId="{82594F62-B931-4CEE-BE3A-CEE1459618F3}">
      <dgm:prSet/>
      <dgm:spPr/>
      <dgm:t>
        <a:bodyPr/>
        <a:lstStyle/>
        <a:p>
          <a:endParaRPr lang="en-IN">
            <a:latin typeface="Times New Roman" panose="02020603050405020304" pitchFamily="18" charset="0"/>
            <a:cs typeface="Times New Roman" panose="02020603050405020304" pitchFamily="18" charset="0"/>
          </a:endParaRPr>
        </a:p>
      </dgm:t>
    </dgm:pt>
    <dgm:pt modelId="{B8CA1D6B-0C6E-4390-94C7-5AFF40B656C0}">
      <dgm:prSet/>
      <dgm:spPr/>
      <dgm:t>
        <a:bodyPr/>
        <a:lstStyle/>
        <a:p>
          <a:r>
            <a:rPr lang="en-US" b="1" dirty="0" err="1">
              <a:latin typeface="Times New Roman" panose="02020603050405020304" pitchFamily="18" charset="0"/>
              <a:cs typeface="Times New Roman" panose="02020603050405020304" pitchFamily="18" charset="0"/>
            </a:rPr>
            <a:t>Plotly</a:t>
          </a:r>
          <a:r>
            <a:rPr lang="en-US" b="1" dirty="0">
              <a:latin typeface="Times New Roman" panose="02020603050405020304" pitchFamily="18" charset="0"/>
              <a:cs typeface="Times New Roman" panose="02020603050405020304" pitchFamily="18" charset="0"/>
            </a:rPr>
            <a:t> Dash:</a:t>
          </a:r>
          <a:endParaRPr lang="en-IN" b="1" dirty="0">
            <a:latin typeface="Times New Roman" panose="02020603050405020304" pitchFamily="18" charset="0"/>
            <a:cs typeface="Times New Roman" panose="02020603050405020304" pitchFamily="18" charset="0"/>
          </a:endParaRPr>
        </a:p>
      </dgm:t>
    </dgm:pt>
    <dgm:pt modelId="{7C3C3E9D-2B93-4068-89AC-458A6AB224EF}" type="parTrans" cxnId="{1ED0DDAA-8A33-4AF3-A92B-3A1AE235E16D}">
      <dgm:prSet/>
      <dgm:spPr/>
      <dgm:t>
        <a:bodyPr/>
        <a:lstStyle/>
        <a:p>
          <a:endParaRPr lang="en-IN">
            <a:latin typeface="Times New Roman" panose="02020603050405020304" pitchFamily="18" charset="0"/>
            <a:cs typeface="Times New Roman" panose="02020603050405020304" pitchFamily="18" charset="0"/>
          </a:endParaRPr>
        </a:p>
      </dgm:t>
    </dgm:pt>
    <dgm:pt modelId="{F90709A1-7C3F-4E08-840F-E98990454477}" type="sibTrans" cxnId="{1ED0DDAA-8A33-4AF3-A92B-3A1AE235E16D}">
      <dgm:prSet/>
      <dgm:spPr/>
      <dgm:t>
        <a:bodyPr/>
        <a:lstStyle/>
        <a:p>
          <a:endParaRPr lang="en-IN">
            <a:latin typeface="Times New Roman" panose="02020603050405020304" pitchFamily="18" charset="0"/>
            <a:cs typeface="Times New Roman" panose="02020603050405020304" pitchFamily="18" charset="0"/>
          </a:endParaRPr>
        </a:p>
      </dgm:t>
    </dgm:pt>
    <dgm:pt modelId="{C2E6AC3F-323C-4D1E-AE81-E976AFBBF8AB}">
      <dgm:prSet/>
      <dgm:spPr/>
      <dgm:t>
        <a:bodyPr/>
        <a:lstStyle/>
        <a:p>
          <a:r>
            <a:rPr lang="en-US" dirty="0">
              <a:latin typeface="Times New Roman" panose="02020603050405020304" pitchFamily="18" charset="0"/>
              <a:cs typeface="Times New Roman" panose="02020603050405020304" pitchFamily="18" charset="0"/>
            </a:rPr>
            <a:t>Visualizing interactive dashboard showcasing a pie-chart and scatter plot of launch outcomes</a:t>
          </a:r>
          <a:endParaRPr lang="en-IN" dirty="0">
            <a:latin typeface="Times New Roman" panose="02020603050405020304" pitchFamily="18" charset="0"/>
            <a:cs typeface="Times New Roman" panose="02020603050405020304" pitchFamily="18" charset="0"/>
          </a:endParaRPr>
        </a:p>
      </dgm:t>
    </dgm:pt>
    <dgm:pt modelId="{858E08DA-45BC-4F22-B7F7-13402A2087C9}" type="parTrans" cxnId="{4C631A7C-526E-4010-885E-C13F993CE6B2}">
      <dgm:prSet/>
      <dgm:spPr/>
      <dgm:t>
        <a:bodyPr/>
        <a:lstStyle/>
        <a:p>
          <a:endParaRPr lang="en-IN">
            <a:latin typeface="Times New Roman" panose="02020603050405020304" pitchFamily="18" charset="0"/>
            <a:cs typeface="Times New Roman" panose="02020603050405020304" pitchFamily="18" charset="0"/>
          </a:endParaRPr>
        </a:p>
      </dgm:t>
    </dgm:pt>
    <dgm:pt modelId="{A85833A1-735F-43BD-A261-BE1A19C4F908}" type="sibTrans" cxnId="{4C631A7C-526E-4010-885E-C13F993CE6B2}">
      <dgm:prSet/>
      <dgm:spPr/>
      <dgm:t>
        <a:bodyPr/>
        <a:lstStyle/>
        <a:p>
          <a:endParaRPr lang="en-IN">
            <a:latin typeface="Times New Roman" panose="02020603050405020304" pitchFamily="18" charset="0"/>
            <a:cs typeface="Times New Roman" panose="02020603050405020304" pitchFamily="18" charset="0"/>
          </a:endParaRPr>
        </a:p>
      </dgm:t>
    </dgm:pt>
    <dgm:pt modelId="{12B36A0E-4853-4AC6-99ED-293D954BDD0E}">
      <dgm:prSet/>
      <dgm:spPr/>
      <dgm:t>
        <a:bodyPr/>
        <a:lstStyle/>
        <a:p>
          <a:r>
            <a:rPr lang="en-US" dirty="0">
              <a:latin typeface="Times New Roman" panose="02020603050405020304" pitchFamily="18" charset="0"/>
              <a:cs typeface="Times New Roman" panose="02020603050405020304" pitchFamily="18" charset="0"/>
            </a:rPr>
            <a:t>Results of Predictive analysis</a:t>
          </a:r>
          <a:endParaRPr lang="en-IN" dirty="0">
            <a:latin typeface="Times New Roman" panose="02020603050405020304" pitchFamily="18" charset="0"/>
            <a:cs typeface="Times New Roman" panose="02020603050405020304" pitchFamily="18" charset="0"/>
          </a:endParaRPr>
        </a:p>
      </dgm:t>
    </dgm:pt>
    <dgm:pt modelId="{140B5322-7A2F-49E7-83F1-4AD7769C0EB1}" type="parTrans" cxnId="{81103A50-5A3D-43CE-94FB-4F21B29616E1}">
      <dgm:prSet/>
      <dgm:spPr/>
      <dgm:t>
        <a:bodyPr/>
        <a:lstStyle/>
        <a:p>
          <a:endParaRPr lang="en-IN">
            <a:latin typeface="Times New Roman" panose="02020603050405020304" pitchFamily="18" charset="0"/>
            <a:cs typeface="Times New Roman" panose="02020603050405020304" pitchFamily="18" charset="0"/>
          </a:endParaRPr>
        </a:p>
      </dgm:t>
    </dgm:pt>
    <dgm:pt modelId="{EB0F584D-29AC-4BF3-BF3F-A6A485C9A0B1}" type="sibTrans" cxnId="{81103A50-5A3D-43CE-94FB-4F21B29616E1}">
      <dgm:prSet/>
      <dgm:spPr/>
      <dgm:t>
        <a:bodyPr/>
        <a:lstStyle/>
        <a:p>
          <a:endParaRPr lang="en-IN">
            <a:latin typeface="Times New Roman" panose="02020603050405020304" pitchFamily="18" charset="0"/>
            <a:cs typeface="Times New Roman" panose="02020603050405020304" pitchFamily="18" charset="0"/>
          </a:endParaRPr>
        </a:p>
      </dgm:t>
    </dgm:pt>
    <dgm:pt modelId="{D0566A54-D9A4-4257-A4DA-451D0F8FF4E1}">
      <dgm:prSet/>
      <dgm:spPr/>
      <dgm:t>
        <a:bodyPr/>
        <a:lstStyle/>
        <a:p>
          <a:r>
            <a:rPr lang="en-US" dirty="0">
              <a:latin typeface="Times New Roman" panose="02020603050405020304" pitchFamily="18" charset="0"/>
              <a:cs typeface="Times New Roman" panose="02020603050405020304" pitchFamily="18" charset="0"/>
            </a:rPr>
            <a:t>Best Hyperparameters </a:t>
          </a:r>
          <a:endParaRPr lang="en-IN" dirty="0">
            <a:latin typeface="Times New Roman" panose="02020603050405020304" pitchFamily="18" charset="0"/>
            <a:cs typeface="Times New Roman" panose="02020603050405020304" pitchFamily="18" charset="0"/>
          </a:endParaRPr>
        </a:p>
      </dgm:t>
    </dgm:pt>
    <dgm:pt modelId="{40DD6226-3A55-47F0-8C58-86BC38041F15}" type="parTrans" cxnId="{05A75507-2452-4649-A710-0B38BC48CEB9}">
      <dgm:prSet/>
      <dgm:spPr/>
      <dgm:t>
        <a:bodyPr/>
        <a:lstStyle/>
        <a:p>
          <a:endParaRPr lang="en-IN">
            <a:latin typeface="Times New Roman" panose="02020603050405020304" pitchFamily="18" charset="0"/>
            <a:cs typeface="Times New Roman" panose="02020603050405020304" pitchFamily="18" charset="0"/>
          </a:endParaRPr>
        </a:p>
      </dgm:t>
    </dgm:pt>
    <dgm:pt modelId="{CEFA3BB8-AEF7-4573-9CBA-F834AF29BC94}" type="sibTrans" cxnId="{05A75507-2452-4649-A710-0B38BC48CEB9}">
      <dgm:prSet/>
      <dgm:spPr/>
      <dgm:t>
        <a:bodyPr/>
        <a:lstStyle/>
        <a:p>
          <a:endParaRPr lang="en-IN">
            <a:latin typeface="Times New Roman" panose="02020603050405020304" pitchFamily="18" charset="0"/>
            <a:cs typeface="Times New Roman" panose="02020603050405020304" pitchFamily="18" charset="0"/>
          </a:endParaRPr>
        </a:p>
      </dgm:t>
    </dgm:pt>
    <dgm:pt modelId="{208F0A97-317C-4B72-A094-68CE6523C77D}">
      <dgm:prSet/>
      <dgm:spPr/>
      <dgm:t>
        <a:bodyPr/>
        <a:lstStyle/>
        <a:p>
          <a:r>
            <a:rPr lang="en-US" dirty="0">
              <a:latin typeface="Times New Roman" panose="02020603050405020304" pitchFamily="18" charset="0"/>
              <a:cs typeface="Times New Roman" panose="02020603050405020304" pitchFamily="18" charset="0"/>
            </a:rPr>
            <a:t>Best model</a:t>
          </a:r>
          <a:endParaRPr lang="en-IN" dirty="0">
            <a:latin typeface="Times New Roman" panose="02020603050405020304" pitchFamily="18" charset="0"/>
            <a:cs typeface="Times New Roman" panose="02020603050405020304" pitchFamily="18" charset="0"/>
          </a:endParaRPr>
        </a:p>
      </dgm:t>
    </dgm:pt>
    <dgm:pt modelId="{B6529AE9-EF1F-421B-B3C9-5242F61AE212}" type="parTrans" cxnId="{8172E823-1FC2-4123-88A0-77CD4E1C4DBE}">
      <dgm:prSet/>
      <dgm:spPr/>
      <dgm:t>
        <a:bodyPr/>
        <a:lstStyle/>
        <a:p>
          <a:endParaRPr lang="en-IN"/>
        </a:p>
      </dgm:t>
    </dgm:pt>
    <dgm:pt modelId="{5AECD02B-0214-4A60-989D-891F5148F88A}" type="sibTrans" cxnId="{8172E823-1FC2-4123-88A0-77CD4E1C4DBE}">
      <dgm:prSet/>
      <dgm:spPr/>
      <dgm:t>
        <a:bodyPr/>
        <a:lstStyle/>
        <a:p>
          <a:endParaRPr lang="en-IN"/>
        </a:p>
      </dgm:t>
    </dgm:pt>
    <dgm:pt modelId="{CAF30D85-7A13-42B1-816F-FA294BBC43B8}">
      <dgm:prSet/>
      <dgm:spPr/>
      <dgm:t>
        <a:bodyPr/>
        <a:lstStyle/>
        <a:p>
          <a:r>
            <a:rPr lang="en-IN" dirty="0">
              <a:latin typeface="Times New Roman" panose="02020603050405020304" pitchFamily="18" charset="0"/>
              <a:cs typeface="Times New Roman" panose="02020603050405020304" pitchFamily="18" charset="0"/>
            </a:rPr>
            <a:t>Confusion Matrix for the best model</a:t>
          </a:r>
        </a:p>
      </dgm:t>
    </dgm:pt>
    <dgm:pt modelId="{06BB4EC1-9007-473D-AA6F-7866EF283A22}" type="parTrans" cxnId="{6E1D82F7-EA81-4407-903A-B3B672AC2003}">
      <dgm:prSet/>
      <dgm:spPr/>
      <dgm:t>
        <a:bodyPr/>
        <a:lstStyle/>
        <a:p>
          <a:endParaRPr lang="en-IN"/>
        </a:p>
      </dgm:t>
    </dgm:pt>
    <dgm:pt modelId="{F4780A2E-4443-4F2D-B09F-16040432AC38}" type="sibTrans" cxnId="{6E1D82F7-EA81-4407-903A-B3B672AC2003}">
      <dgm:prSet/>
      <dgm:spPr/>
      <dgm:t>
        <a:bodyPr/>
        <a:lstStyle/>
        <a:p>
          <a:endParaRPr lang="en-IN"/>
        </a:p>
      </dgm:t>
    </dgm:pt>
    <dgm:pt modelId="{A2EC5A27-FE88-4E7F-8190-B2F6852C5A1D}" type="pres">
      <dgm:prSet presAssocID="{7C875199-01A0-4061-B9AA-8429F532A0A5}" presName="linearFlow" presStyleCnt="0">
        <dgm:presLayoutVars>
          <dgm:dir/>
          <dgm:animLvl val="lvl"/>
          <dgm:resizeHandles/>
        </dgm:presLayoutVars>
      </dgm:prSet>
      <dgm:spPr/>
    </dgm:pt>
    <dgm:pt modelId="{898B5531-327B-4BC4-811D-8CBE3E837CC3}" type="pres">
      <dgm:prSet presAssocID="{96413AC7-F31E-4EF7-A5F6-F1DE5A358FF6}" presName="compositeNode" presStyleCnt="0">
        <dgm:presLayoutVars>
          <dgm:bulletEnabled val="1"/>
        </dgm:presLayoutVars>
      </dgm:prSet>
      <dgm:spPr/>
    </dgm:pt>
    <dgm:pt modelId="{B4C76374-3F5D-4BA9-A3FF-535B0F489896}" type="pres">
      <dgm:prSet presAssocID="{96413AC7-F31E-4EF7-A5F6-F1DE5A358FF6}" presName="imag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esentation with bar chart with solid fill"/>
        </a:ext>
      </dgm:extLst>
    </dgm:pt>
    <dgm:pt modelId="{6FEF56CF-B67C-4D43-9125-B009AE91884A}" type="pres">
      <dgm:prSet presAssocID="{96413AC7-F31E-4EF7-A5F6-F1DE5A358FF6}" presName="childNode" presStyleLbl="node1" presStyleIdx="0" presStyleCnt="3">
        <dgm:presLayoutVars>
          <dgm:bulletEnabled val="1"/>
        </dgm:presLayoutVars>
      </dgm:prSet>
      <dgm:spPr/>
    </dgm:pt>
    <dgm:pt modelId="{944B712C-5F8D-4DCC-B90E-7356C3CEF722}" type="pres">
      <dgm:prSet presAssocID="{96413AC7-F31E-4EF7-A5F6-F1DE5A358FF6}" presName="parentNode" presStyleLbl="revTx" presStyleIdx="0" presStyleCnt="3">
        <dgm:presLayoutVars>
          <dgm:chMax val="0"/>
          <dgm:bulletEnabled val="1"/>
        </dgm:presLayoutVars>
      </dgm:prSet>
      <dgm:spPr/>
    </dgm:pt>
    <dgm:pt modelId="{A47C5660-28AD-4983-AE5B-7CC225A2A24A}" type="pres">
      <dgm:prSet presAssocID="{971B9EEA-7752-4065-8CEC-682EA674AEC4}" presName="sibTrans" presStyleCnt="0"/>
      <dgm:spPr/>
    </dgm:pt>
    <dgm:pt modelId="{71F22AE4-0716-4176-A07D-0DA668C7EC4E}" type="pres">
      <dgm:prSet presAssocID="{5F980545-A22A-416F-AEBB-C14A5528DCBB}" presName="compositeNode" presStyleCnt="0">
        <dgm:presLayoutVars>
          <dgm:bulletEnabled val="1"/>
        </dgm:presLayoutVars>
      </dgm:prSet>
      <dgm:spPr/>
    </dgm:pt>
    <dgm:pt modelId="{5D7E508B-7338-415A-9C32-81E3A65286FA}" type="pres">
      <dgm:prSet presAssocID="{5F980545-A22A-416F-AEBB-C14A5528DCBB}" presName="imag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arth Globe - Asia with solid fill"/>
        </a:ext>
      </dgm:extLst>
    </dgm:pt>
    <dgm:pt modelId="{82AA433C-616B-4CE7-AC85-89D7B9B3058C}" type="pres">
      <dgm:prSet presAssocID="{5F980545-A22A-416F-AEBB-C14A5528DCBB}" presName="childNode" presStyleLbl="node1" presStyleIdx="1" presStyleCnt="3">
        <dgm:presLayoutVars>
          <dgm:bulletEnabled val="1"/>
        </dgm:presLayoutVars>
      </dgm:prSet>
      <dgm:spPr/>
    </dgm:pt>
    <dgm:pt modelId="{D5AD2B4C-8B08-47D2-A79D-E7B5A5CFD38D}" type="pres">
      <dgm:prSet presAssocID="{5F980545-A22A-416F-AEBB-C14A5528DCBB}" presName="parentNode" presStyleLbl="revTx" presStyleIdx="1" presStyleCnt="3">
        <dgm:presLayoutVars>
          <dgm:chMax val="0"/>
          <dgm:bulletEnabled val="1"/>
        </dgm:presLayoutVars>
      </dgm:prSet>
      <dgm:spPr/>
    </dgm:pt>
    <dgm:pt modelId="{9354B7DF-524A-46F0-997D-D8AE0F8FE17E}" type="pres">
      <dgm:prSet presAssocID="{1183D067-C186-4E20-B106-5716E2A39554}" presName="sibTrans" presStyleCnt="0"/>
      <dgm:spPr/>
    </dgm:pt>
    <dgm:pt modelId="{1FA5DF8A-B40F-404A-8CB5-9FCBAFB3BCE7}" type="pres">
      <dgm:prSet presAssocID="{12B36A0E-4853-4AC6-99ED-293D954BDD0E}" presName="compositeNode" presStyleCnt="0">
        <dgm:presLayoutVars>
          <dgm:bulletEnabled val="1"/>
        </dgm:presLayoutVars>
      </dgm:prSet>
      <dgm:spPr/>
    </dgm:pt>
    <dgm:pt modelId="{C51153A6-9A32-4A3A-94BE-0DAFF6634391}" type="pres">
      <dgm:prSet presAssocID="{12B36A0E-4853-4AC6-99ED-293D954BDD0E}" presName="imag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esearch with solid fill"/>
        </a:ext>
      </dgm:extLst>
    </dgm:pt>
    <dgm:pt modelId="{F4E35A2A-EEF3-4DD2-8A5E-EFD53401ECAB}" type="pres">
      <dgm:prSet presAssocID="{12B36A0E-4853-4AC6-99ED-293D954BDD0E}" presName="childNode" presStyleLbl="node1" presStyleIdx="2" presStyleCnt="3">
        <dgm:presLayoutVars>
          <dgm:bulletEnabled val="1"/>
        </dgm:presLayoutVars>
      </dgm:prSet>
      <dgm:spPr/>
    </dgm:pt>
    <dgm:pt modelId="{BE4EE1DB-9DF8-40B4-A445-0F9AFAAA59A7}" type="pres">
      <dgm:prSet presAssocID="{12B36A0E-4853-4AC6-99ED-293D954BDD0E}" presName="parentNode" presStyleLbl="revTx" presStyleIdx="2" presStyleCnt="3">
        <dgm:presLayoutVars>
          <dgm:chMax val="0"/>
          <dgm:bulletEnabled val="1"/>
        </dgm:presLayoutVars>
      </dgm:prSet>
      <dgm:spPr/>
    </dgm:pt>
  </dgm:ptLst>
  <dgm:cxnLst>
    <dgm:cxn modelId="{6A288D01-7C74-4C43-BBC1-C7258EC7F6B5}" type="presOf" srcId="{C2E6AC3F-323C-4D1E-AE81-E976AFBBF8AB}" destId="{82AA433C-616B-4CE7-AC85-89D7B9B3058C}" srcOrd="0" destOrd="5" presId="urn:microsoft.com/office/officeart/2005/8/layout/hList2"/>
    <dgm:cxn modelId="{05A75507-2452-4649-A710-0B38BC48CEB9}" srcId="{12B36A0E-4853-4AC6-99ED-293D954BDD0E}" destId="{D0566A54-D9A4-4257-A4DA-451D0F8FF4E1}" srcOrd="0" destOrd="0" parTransId="{40DD6226-3A55-47F0-8C58-86BC38041F15}" sibTransId="{CEFA3BB8-AEF7-4573-9CBA-F834AF29BC94}"/>
    <dgm:cxn modelId="{93ACA80F-E4BB-45B6-AC03-BD45424C01E4}" srcId="{5F980545-A22A-416F-AEBB-C14A5528DCBB}" destId="{E5FDA135-94FE-4CC8-82CB-9ED2178BE561}" srcOrd="0" destOrd="0" parTransId="{62C5CC59-DE8F-4DDE-B21E-F3C6DC403297}" sibTransId="{A1B5DE2D-9366-4C80-AB44-09FB700C3AC7}"/>
    <dgm:cxn modelId="{A7833513-2895-4D82-9AE1-723E14781CAA}" type="presOf" srcId="{B31D4901-1628-4651-ACB0-AAAC15CC7B92}" destId="{82AA433C-616B-4CE7-AC85-89D7B9B3058C}" srcOrd="0" destOrd="2" presId="urn:microsoft.com/office/officeart/2005/8/layout/hList2"/>
    <dgm:cxn modelId="{8172E823-1FC2-4123-88A0-77CD4E1C4DBE}" srcId="{12B36A0E-4853-4AC6-99ED-293D954BDD0E}" destId="{208F0A97-317C-4B72-A094-68CE6523C77D}" srcOrd="1" destOrd="0" parTransId="{B6529AE9-EF1F-421B-B3C9-5242F61AE212}" sibTransId="{5AECD02B-0214-4A60-989D-891F5148F88A}"/>
    <dgm:cxn modelId="{FC41F925-8D49-4789-AE81-1AAFD311888B}" type="presOf" srcId="{3000B158-D632-4099-AD98-0B1030F02216}" destId="{6FEF56CF-B67C-4D43-9125-B009AE91884A}" srcOrd="0" destOrd="1" presId="urn:microsoft.com/office/officeart/2005/8/layout/hList2"/>
    <dgm:cxn modelId="{41143930-EB5F-4F95-9317-4A71F9C5C2E1}" srcId="{E5FDA135-94FE-4CC8-82CB-9ED2178BE561}" destId="{78C7165F-5822-46B6-8B33-8420982D0BB9}" srcOrd="0" destOrd="0" parTransId="{200CB727-6F81-4479-BE1C-57A6267C9AA8}" sibTransId="{A5FE89EA-7474-43A1-98F4-4787D72DA825}"/>
    <dgm:cxn modelId="{F5C1EA34-9564-414E-AB43-4B407E26E89D}" srcId="{7C875199-01A0-4061-B9AA-8429F532A0A5}" destId="{5F980545-A22A-416F-AEBB-C14A5528DCBB}" srcOrd="1" destOrd="0" parTransId="{5E898B9A-7D36-4FF9-AE2D-04F58A745E6C}" sibTransId="{1183D067-C186-4E20-B106-5716E2A39554}"/>
    <dgm:cxn modelId="{82594F62-B931-4CEE-BE3A-CEE1459618F3}" srcId="{E5FDA135-94FE-4CC8-82CB-9ED2178BE561}" destId="{B267C32B-AC4C-4CA5-8BD9-EF8F79617CF0}" srcOrd="2" destOrd="0" parTransId="{D8DF50C1-1786-43E0-8D3A-D1E0197EFA4F}" sibTransId="{1C8334D7-02D8-4516-9524-6069ED6E8F06}"/>
    <dgm:cxn modelId="{D7560964-80F9-4339-B735-1E150A82D423}" type="presOf" srcId="{5F980545-A22A-416F-AEBB-C14A5528DCBB}" destId="{D5AD2B4C-8B08-47D2-A79D-E7B5A5CFD38D}" srcOrd="0" destOrd="0" presId="urn:microsoft.com/office/officeart/2005/8/layout/hList2"/>
    <dgm:cxn modelId="{4C212965-5004-42F2-A425-305824AC49F7}" srcId="{7C875199-01A0-4061-B9AA-8429F532A0A5}" destId="{96413AC7-F31E-4EF7-A5F6-F1DE5A358FF6}" srcOrd="0" destOrd="0" parTransId="{E814FEEC-23AF-4F61-A642-38F39027B596}" sibTransId="{971B9EEA-7752-4065-8CEC-682EA674AEC4}"/>
    <dgm:cxn modelId="{060C6D45-4AD7-4F45-9E31-CC50E6E9920B}" type="presOf" srcId="{12B36A0E-4853-4AC6-99ED-293D954BDD0E}" destId="{BE4EE1DB-9DF8-40B4-A445-0F9AFAAA59A7}" srcOrd="0" destOrd="0" presId="urn:microsoft.com/office/officeart/2005/8/layout/hList2"/>
    <dgm:cxn modelId="{41ADC245-A86D-470C-9279-18E3C98152C6}" type="presOf" srcId="{E2DED711-CEE0-4959-9905-AE8197230467}" destId="{6FEF56CF-B67C-4D43-9125-B009AE91884A}" srcOrd="0" destOrd="0" presId="urn:microsoft.com/office/officeart/2005/8/layout/hList2"/>
    <dgm:cxn modelId="{636D506D-A1A1-4ED6-A234-EC1E55ADCD92}" srcId="{96413AC7-F31E-4EF7-A5F6-F1DE5A358FF6}" destId="{3000B158-D632-4099-AD98-0B1030F02216}" srcOrd="1" destOrd="0" parTransId="{A1F9678E-8C2B-4349-94E0-DF6A358DF49E}" sibTransId="{DE09E7B0-8976-4E4B-908D-C439EDF36141}"/>
    <dgm:cxn modelId="{81103A50-5A3D-43CE-94FB-4F21B29616E1}" srcId="{7C875199-01A0-4061-B9AA-8429F532A0A5}" destId="{12B36A0E-4853-4AC6-99ED-293D954BDD0E}" srcOrd="2" destOrd="0" parTransId="{140B5322-7A2F-49E7-83F1-4AD7769C0EB1}" sibTransId="{EB0F584D-29AC-4BF3-BF3F-A6A485C9A0B1}"/>
    <dgm:cxn modelId="{EFC6F076-157C-4D6D-9D66-6A90BCC40AFB}" type="presOf" srcId="{96413AC7-F31E-4EF7-A5F6-F1DE5A358FF6}" destId="{944B712C-5F8D-4DCC-B90E-7356C3CEF722}" srcOrd="0" destOrd="0" presId="urn:microsoft.com/office/officeart/2005/8/layout/hList2"/>
    <dgm:cxn modelId="{4C631A7C-526E-4010-885E-C13F993CE6B2}" srcId="{B8CA1D6B-0C6E-4390-94C7-5AFF40B656C0}" destId="{C2E6AC3F-323C-4D1E-AE81-E976AFBBF8AB}" srcOrd="0" destOrd="0" parTransId="{858E08DA-45BC-4F22-B7F7-13402A2087C9}" sibTransId="{A85833A1-735F-43BD-A261-BE1A19C4F908}"/>
    <dgm:cxn modelId="{046FD07E-F90E-45E1-A45D-61F2E1BCDCB0}" type="presOf" srcId="{E5FDA135-94FE-4CC8-82CB-9ED2178BE561}" destId="{82AA433C-616B-4CE7-AC85-89D7B9B3058C}" srcOrd="0" destOrd="0" presId="urn:microsoft.com/office/officeart/2005/8/layout/hList2"/>
    <dgm:cxn modelId="{E2675486-2C91-4FBA-AAFD-D08C8EB9E8B5}" type="presOf" srcId="{208F0A97-317C-4B72-A094-68CE6523C77D}" destId="{F4E35A2A-EEF3-4DD2-8A5E-EFD53401ECAB}" srcOrd="0" destOrd="1" presId="urn:microsoft.com/office/officeart/2005/8/layout/hList2"/>
    <dgm:cxn modelId="{E80796A2-E47B-43AA-8029-D48FFDEC57C3}" type="presOf" srcId="{B267C32B-AC4C-4CA5-8BD9-EF8F79617CF0}" destId="{82AA433C-616B-4CE7-AC85-89D7B9B3058C}" srcOrd="0" destOrd="3" presId="urn:microsoft.com/office/officeart/2005/8/layout/hList2"/>
    <dgm:cxn modelId="{8921C1A7-F908-4755-8DB3-86BBD747872B}" type="presOf" srcId="{D0566A54-D9A4-4257-A4DA-451D0F8FF4E1}" destId="{F4E35A2A-EEF3-4DD2-8A5E-EFD53401ECAB}" srcOrd="0" destOrd="0" presId="urn:microsoft.com/office/officeart/2005/8/layout/hList2"/>
    <dgm:cxn modelId="{1ED0DDAA-8A33-4AF3-A92B-3A1AE235E16D}" srcId="{5F980545-A22A-416F-AEBB-C14A5528DCBB}" destId="{B8CA1D6B-0C6E-4390-94C7-5AFF40B656C0}" srcOrd="1" destOrd="0" parTransId="{7C3C3E9D-2B93-4068-89AC-458A6AB224EF}" sibTransId="{F90709A1-7C3F-4E08-840F-E98990454477}"/>
    <dgm:cxn modelId="{0C4C95AC-F153-484D-ABD8-8A2D2C319769}" type="presOf" srcId="{7C875199-01A0-4061-B9AA-8429F532A0A5}" destId="{A2EC5A27-FE88-4E7F-8190-B2F6852C5A1D}" srcOrd="0" destOrd="0" presId="urn:microsoft.com/office/officeart/2005/8/layout/hList2"/>
    <dgm:cxn modelId="{C9EAF5AC-9AED-4252-8ECB-C7DD78E7BD0F}" type="presOf" srcId="{78C7165F-5822-46B6-8B33-8420982D0BB9}" destId="{82AA433C-616B-4CE7-AC85-89D7B9B3058C}" srcOrd="0" destOrd="1" presId="urn:microsoft.com/office/officeart/2005/8/layout/hList2"/>
    <dgm:cxn modelId="{995D5ABF-FB3E-4D65-BB5A-2CCB91CDF157}" srcId="{96413AC7-F31E-4EF7-A5F6-F1DE5A358FF6}" destId="{E2DED711-CEE0-4959-9905-AE8197230467}" srcOrd="0" destOrd="0" parTransId="{493EA04F-A423-49FF-97C7-DC233E2423E0}" sibTransId="{E484871B-C9A6-4EDA-B6DE-FCD51249BAD5}"/>
    <dgm:cxn modelId="{9B2917C4-C343-4AF4-B3C5-633CC63D0588}" srcId="{E5FDA135-94FE-4CC8-82CB-9ED2178BE561}" destId="{B31D4901-1628-4651-ACB0-AAAC15CC7B92}" srcOrd="1" destOrd="0" parTransId="{6BC271D0-B973-4017-84E0-824CEAD385DF}" sibTransId="{90F9DF0E-0133-46EF-B485-D6C1D3823AB3}"/>
    <dgm:cxn modelId="{290EF1C5-849E-4BFD-88B8-7A37AE88C505}" type="presOf" srcId="{B8CA1D6B-0C6E-4390-94C7-5AFF40B656C0}" destId="{82AA433C-616B-4CE7-AC85-89D7B9B3058C}" srcOrd="0" destOrd="4" presId="urn:microsoft.com/office/officeart/2005/8/layout/hList2"/>
    <dgm:cxn modelId="{DE748BD9-707F-4D65-9EA4-A250B9F99AC9}" type="presOf" srcId="{CAF30D85-7A13-42B1-816F-FA294BBC43B8}" destId="{F4E35A2A-EEF3-4DD2-8A5E-EFD53401ECAB}" srcOrd="0" destOrd="2" presId="urn:microsoft.com/office/officeart/2005/8/layout/hList2"/>
    <dgm:cxn modelId="{6E1D82F7-EA81-4407-903A-B3B672AC2003}" srcId="{12B36A0E-4853-4AC6-99ED-293D954BDD0E}" destId="{CAF30D85-7A13-42B1-816F-FA294BBC43B8}" srcOrd="2" destOrd="0" parTransId="{06BB4EC1-9007-473D-AA6F-7866EF283A22}" sibTransId="{F4780A2E-4443-4F2D-B09F-16040432AC38}"/>
    <dgm:cxn modelId="{056BB085-BF70-4A5D-96AF-1FD2CEC7C1EE}" type="presParOf" srcId="{A2EC5A27-FE88-4E7F-8190-B2F6852C5A1D}" destId="{898B5531-327B-4BC4-811D-8CBE3E837CC3}" srcOrd="0" destOrd="0" presId="urn:microsoft.com/office/officeart/2005/8/layout/hList2"/>
    <dgm:cxn modelId="{03399A8A-6118-4F2A-8DBA-D7AFB416593A}" type="presParOf" srcId="{898B5531-327B-4BC4-811D-8CBE3E837CC3}" destId="{B4C76374-3F5D-4BA9-A3FF-535B0F489896}" srcOrd="0" destOrd="0" presId="urn:microsoft.com/office/officeart/2005/8/layout/hList2"/>
    <dgm:cxn modelId="{B61DB0FD-1328-4569-B531-9937A58556F5}" type="presParOf" srcId="{898B5531-327B-4BC4-811D-8CBE3E837CC3}" destId="{6FEF56CF-B67C-4D43-9125-B009AE91884A}" srcOrd="1" destOrd="0" presId="urn:microsoft.com/office/officeart/2005/8/layout/hList2"/>
    <dgm:cxn modelId="{0ED09CB6-4577-43B0-96FB-3A83D0C247D0}" type="presParOf" srcId="{898B5531-327B-4BC4-811D-8CBE3E837CC3}" destId="{944B712C-5F8D-4DCC-B90E-7356C3CEF722}" srcOrd="2" destOrd="0" presId="urn:microsoft.com/office/officeart/2005/8/layout/hList2"/>
    <dgm:cxn modelId="{C7139DC3-9C4D-42B7-BB3A-11A8B85BA140}" type="presParOf" srcId="{A2EC5A27-FE88-4E7F-8190-B2F6852C5A1D}" destId="{A47C5660-28AD-4983-AE5B-7CC225A2A24A}" srcOrd="1" destOrd="0" presId="urn:microsoft.com/office/officeart/2005/8/layout/hList2"/>
    <dgm:cxn modelId="{911C2A17-F119-4D8A-8448-8F669D9E28D4}" type="presParOf" srcId="{A2EC5A27-FE88-4E7F-8190-B2F6852C5A1D}" destId="{71F22AE4-0716-4176-A07D-0DA668C7EC4E}" srcOrd="2" destOrd="0" presId="urn:microsoft.com/office/officeart/2005/8/layout/hList2"/>
    <dgm:cxn modelId="{99A2E7BB-3D82-4557-8950-0E4C57D33A62}" type="presParOf" srcId="{71F22AE4-0716-4176-A07D-0DA668C7EC4E}" destId="{5D7E508B-7338-415A-9C32-81E3A65286FA}" srcOrd="0" destOrd="0" presId="urn:microsoft.com/office/officeart/2005/8/layout/hList2"/>
    <dgm:cxn modelId="{82933701-14D1-4DDF-84D3-21972BB248FB}" type="presParOf" srcId="{71F22AE4-0716-4176-A07D-0DA668C7EC4E}" destId="{82AA433C-616B-4CE7-AC85-89D7B9B3058C}" srcOrd="1" destOrd="0" presId="urn:microsoft.com/office/officeart/2005/8/layout/hList2"/>
    <dgm:cxn modelId="{0700C605-131C-49F3-800D-7971E4456C71}" type="presParOf" srcId="{71F22AE4-0716-4176-A07D-0DA668C7EC4E}" destId="{D5AD2B4C-8B08-47D2-A79D-E7B5A5CFD38D}" srcOrd="2" destOrd="0" presId="urn:microsoft.com/office/officeart/2005/8/layout/hList2"/>
    <dgm:cxn modelId="{D05FA92C-7C5F-443E-B02A-F86631714799}" type="presParOf" srcId="{A2EC5A27-FE88-4E7F-8190-B2F6852C5A1D}" destId="{9354B7DF-524A-46F0-997D-D8AE0F8FE17E}" srcOrd="3" destOrd="0" presId="urn:microsoft.com/office/officeart/2005/8/layout/hList2"/>
    <dgm:cxn modelId="{F76DE3E3-C860-4E08-A2A6-46C847B6ACA5}" type="presParOf" srcId="{A2EC5A27-FE88-4E7F-8190-B2F6852C5A1D}" destId="{1FA5DF8A-B40F-404A-8CB5-9FCBAFB3BCE7}" srcOrd="4" destOrd="0" presId="urn:microsoft.com/office/officeart/2005/8/layout/hList2"/>
    <dgm:cxn modelId="{A07CC32E-C880-47BE-ABC5-23669A4BF3C3}" type="presParOf" srcId="{1FA5DF8A-B40F-404A-8CB5-9FCBAFB3BCE7}" destId="{C51153A6-9A32-4A3A-94BE-0DAFF6634391}" srcOrd="0" destOrd="0" presId="urn:microsoft.com/office/officeart/2005/8/layout/hList2"/>
    <dgm:cxn modelId="{A3D07E44-A55E-4D92-9577-8FAF6BC6FA79}" type="presParOf" srcId="{1FA5DF8A-B40F-404A-8CB5-9FCBAFB3BCE7}" destId="{F4E35A2A-EEF3-4DD2-8A5E-EFD53401ECAB}" srcOrd="1" destOrd="0" presId="urn:microsoft.com/office/officeart/2005/8/layout/hList2"/>
    <dgm:cxn modelId="{31581C46-330B-4EF5-89FE-D4B4CE3260D8}" type="presParOf" srcId="{1FA5DF8A-B40F-404A-8CB5-9FCBAFB3BCE7}" destId="{BE4EE1DB-9DF8-40B4-A445-0F9AFAAA59A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CC25875-1D44-4900-BFF8-0071D52E0D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ADA5C81-12F8-42BD-8F89-9D9CFC9CD7BB}">
      <dgm:prSet/>
      <dgm:spPr>
        <a:solidFill>
          <a:srgbClr val="C00000"/>
        </a:solidFill>
      </dgm:spPr>
      <dgm:t>
        <a:bodyPr/>
        <a:lstStyle/>
        <a:p>
          <a:pPr algn="just"/>
          <a:r>
            <a:rPr lang="en-US" dirty="0">
              <a:latin typeface="Times New Roman" panose="02020603050405020304" pitchFamily="18" charset="0"/>
              <a:cs typeface="Times New Roman" panose="02020603050405020304" pitchFamily="18" charset="0"/>
            </a:rPr>
            <a:t>To find the List of failed </a:t>
          </a:r>
          <a:r>
            <a:rPr lang="en-US" dirty="0" err="1">
              <a:latin typeface="Times New Roman" panose="02020603050405020304" pitchFamily="18" charset="0"/>
              <a:cs typeface="Times New Roman" panose="02020603050405020304" pitchFamily="18" charset="0"/>
            </a:rPr>
            <a:t>landing_outcomes</a:t>
          </a:r>
          <a:r>
            <a:rPr lang="en-US" dirty="0">
              <a:latin typeface="Times New Roman" panose="02020603050405020304" pitchFamily="18" charset="0"/>
              <a:cs typeface="Times New Roman" panose="02020603050405020304" pitchFamily="18" charset="0"/>
            </a:rPr>
            <a:t> in drone ship, their booster versions, and launch site names for the year 2015, the following query was used.</a:t>
          </a:r>
          <a:endParaRPr lang="en-IN" dirty="0">
            <a:latin typeface="Times New Roman" panose="02020603050405020304" pitchFamily="18" charset="0"/>
            <a:cs typeface="Times New Roman" panose="02020603050405020304" pitchFamily="18" charset="0"/>
          </a:endParaRPr>
        </a:p>
      </dgm:t>
    </dgm:pt>
    <dgm:pt modelId="{08404A85-B291-4D12-916F-CAE25A1E0887}" type="parTrans" cxnId="{B52D5462-45F5-4918-B37F-1CC52A6C3B1D}">
      <dgm:prSet/>
      <dgm:spPr/>
      <dgm:t>
        <a:bodyPr/>
        <a:lstStyle/>
        <a:p>
          <a:endParaRPr lang="en-IN">
            <a:latin typeface="Times New Roman" panose="02020603050405020304" pitchFamily="18" charset="0"/>
            <a:cs typeface="Times New Roman" panose="02020603050405020304" pitchFamily="18" charset="0"/>
          </a:endParaRPr>
        </a:p>
      </dgm:t>
    </dgm:pt>
    <dgm:pt modelId="{FBB3754C-7EF2-489F-9EFD-33734905156C}" type="sibTrans" cxnId="{B52D5462-45F5-4918-B37F-1CC52A6C3B1D}">
      <dgm:prSet/>
      <dgm:spPr/>
      <dgm:t>
        <a:bodyPr/>
        <a:lstStyle/>
        <a:p>
          <a:endParaRPr lang="en-IN">
            <a:latin typeface="Times New Roman" panose="02020603050405020304" pitchFamily="18" charset="0"/>
            <a:cs typeface="Times New Roman" panose="02020603050405020304" pitchFamily="18" charset="0"/>
          </a:endParaRPr>
        </a:p>
      </dgm:t>
    </dgm:pt>
    <dgm:pt modelId="{5F7B0FA0-7C7E-4FF9-986D-7AAF5F6CFDE3}">
      <dgm:prSet/>
      <dgm:spPr>
        <a:solidFill>
          <a:srgbClr val="FFC000"/>
        </a:solidFill>
      </dgm:spPr>
      <dgm:t>
        <a:bodyPr/>
        <a:lstStyle/>
        <a:p>
          <a:pPr algn="just"/>
          <a:r>
            <a:rPr lang="en-US" dirty="0">
              <a:latin typeface="Times New Roman" panose="02020603050405020304" pitchFamily="18" charset="0"/>
              <a:cs typeface="Times New Roman" panose="02020603050405020304" pitchFamily="18" charset="0"/>
            </a:rPr>
            <a:t>Since the SQLite did not support the month names. Therefore, ‘SUBSTR()’ function was used to get the month and date.  </a:t>
          </a:r>
          <a:endParaRPr lang="en-IN" dirty="0">
            <a:latin typeface="Times New Roman" panose="02020603050405020304" pitchFamily="18" charset="0"/>
            <a:cs typeface="Times New Roman" panose="02020603050405020304" pitchFamily="18" charset="0"/>
          </a:endParaRPr>
        </a:p>
      </dgm:t>
    </dgm:pt>
    <dgm:pt modelId="{2274C13A-6AAD-4EFC-9C9B-885515231AEF}" type="parTrans" cxnId="{754064F2-05FC-4B84-B363-05E2CBE8A44B}">
      <dgm:prSet/>
      <dgm:spPr/>
      <dgm:t>
        <a:bodyPr/>
        <a:lstStyle/>
        <a:p>
          <a:endParaRPr lang="en-IN">
            <a:latin typeface="Times New Roman" panose="02020603050405020304" pitchFamily="18" charset="0"/>
            <a:cs typeface="Times New Roman" panose="02020603050405020304" pitchFamily="18" charset="0"/>
          </a:endParaRPr>
        </a:p>
      </dgm:t>
    </dgm:pt>
    <dgm:pt modelId="{8F0435B9-CC17-46AC-8353-04B05E19940F}" type="sibTrans" cxnId="{754064F2-05FC-4B84-B363-05E2CBE8A44B}">
      <dgm:prSet/>
      <dgm:spPr/>
      <dgm:t>
        <a:bodyPr/>
        <a:lstStyle/>
        <a:p>
          <a:endParaRPr lang="en-IN">
            <a:latin typeface="Times New Roman" panose="02020603050405020304" pitchFamily="18" charset="0"/>
            <a:cs typeface="Times New Roman" panose="02020603050405020304" pitchFamily="18" charset="0"/>
          </a:endParaRPr>
        </a:p>
      </dgm:t>
    </dgm:pt>
    <dgm:pt modelId="{C8D91747-68BD-4A91-BCB6-2EA81FFF10CB}">
      <dgm:prSet/>
      <dgm:spPr>
        <a:solidFill>
          <a:srgbClr val="00B0F0"/>
        </a:solidFill>
      </dgm:spPr>
      <dgm:t>
        <a:bodyPr/>
        <a:lstStyle/>
        <a:p>
          <a:pPr algn="just"/>
          <a:r>
            <a:rPr lang="en-US" dirty="0">
              <a:latin typeface="Times New Roman" panose="02020603050405020304" pitchFamily="18" charset="0"/>
              <a:cs typeface="Times New Roman" panose="02020603050405020304" pitchFamily="18" charset="0"/>
            </a:rPr>
            <a:t>The ‘WHERE’ clause was used as to specify the specific criteria for querying the results</a:t>
          </a:r>
          <a:endParaRPr lang="en-IN" dirty="0">
            <a:latin typeface="Times New Roman" panose="02020603050405020304" pitchFamily="18" charset="0"/>
            <a:cs typeface="Times New Roman" panose="02020603050405020304" pitchFamily="18" charset="0"/>
          </a:endParaRPr>
        </a:p>
      </dgm:t>
    </dgm:pt>
    <dgm:pt modelId="{D13ED691-9207-4CF5-B51E-DE0FD4BDFDBF}" type="parTrans" cxnId="{3477AE3C-6CA8-462E-B341-5D0329299D7D}">
      <dgm:prSet/>
      <dgm:spPr/>
      <dgm:t>
        <a:bodyPr/>
        <a:lstStyle/>
        <a:p>
          <a:endParaRPr lang="en-IN">
            <a:latin typeface="Times New Roman" panose="02020603050405020304" pitchFamily="18" charset="0"/>
            <a:cs typeface="Times New Roman" panose="02020603050405020304" pitchFamily="18" charset="0"/>
          </a:endParaRPr>
        </a:p>
      </dgm:t>
    </dgm:pt>
    <dgm:pt modelId="{EA78F923-D602-43EB-A587-30004D60871C}" type="sibTrans" cxnId="{3477AE3C-6CA8-462E-B341-5D0329299D7D}">
      <dgm:prSet/>
      <dgm:spPr/>
      <dgm:t>
        <a:bodyPr/>
        <a:lstStyle/>
        <a:p>
          <a:endParaRPr lang="en-IN">
            <a:latin typeface="Times New Roman" panose="02020603050405020304" pitchFamily="18" charset="0"/>
            <a:cs typeface="Times New Roman" panose="02020603050405020304" pitchFamily="18" charset="0"/>
          </a:endParaRPr>
        </a:p>
      </dgm:t>
    </dgm:pt>
    <dgm:pt modelId="{CE3C457E-77FF-46DF-B0C4-D10AD579D989}" type="pres">
      <dgm:prSet presAssocID="{3CC25875-1D44-4900-BFF8-0071D52E0D0F}" presName="linear" presStyleCnt="0">
        <dgm:presLayoutVars>
          <dgm:animLvl val="lvl"/>
          <dgm:resizeHandles val="exact"/>
        </dgm:presLayoutVars>
      </dgm:prSet>
      <dgm:spPr/>
    </dgm:pt>
    <dgm:pt modelId="{F559BB89-2F11-46B7-96EB-A4376C149BF4}" type="pres">
      <dgm:prSet presAssocID="{0ADA5C81-12F8-42BD-8F89-9D9CFC9CD7BB}" presName="parentText" presStyleLbl="node1" presStyleIdx="0" presStyleCnt="3">
        <dgm:presLayoutVars>
          <dgm:chMax val="0"/>
          <dgm:bulletEnabled val="1"/>
        </dgm:presLayoutVars>
      </dgm:prSet>
      <dgm:spPr/>
    </dgm:pt>
    <dgm:pt modelId="{72B13219-B4E7-46B2-9F37-262EE029067A}" type="pres">
      <dgm:prSet presAssocID="{FBB3754C-7EF2-489F-9EFD-33734905156C}" presName="spacer" presStyleCnt="0"/>
      <dgm:spPr/>
    </dgm:pt>
    <dgm:pt modelId="{1F477F1F-CDEB-477F-898F-CE1203D916C0}" type="pres">
      <dgm:prSet presAssocID="{5F7B0FA0-7C7E-4FF9-986D-7AAF5F6CFDE3}" presName="parentText" presStyleLbl="node1" presStyleIdx="1" presStyleCnt="3">
        <dgm:presLayoutVars>
          <dgm:chMax val="0"/>
          <dgm:bulletEnabled val="1"/>
        </dgm:presLayoutVars>
      </dgm:prSet>
      <dgm:spPr/>
    </dgm:pt>
    <dgm:pt modelId="{3DD62725-7A50-43C4-B307-C1083227D7A8}" type="pres">
      <dgm:prSet presAssocID="{8F0435B9-CC17-46AC-8353-04B05E19940F}" presName="spacer" presStyleCnt="0"/>
      <dgm:spPr/>
    </dgm:pt>
    <dgm:pt modelId="{2A16BFFE-76EB-434F-8750-53BD0720881F}" type="pres">
      <dgm:prSet presAssocID="{C8D91747-68BD-4A91-BCB6-2EA81FFF10CB}" presName="parentText" presStyleLbl="node1" presStyleIdx="2" presStyleCnt="3">
        <dgm:presLayoutVars>
          <dgm:chMax val="0"/>
          <dgm:bulletEnabled val="1"/>
        </dgm:presLayoutVars>
      </dgm:prSet>
      <dgm:spPr/>
    </dgm:pt>
  </dgm:ptLst>
  <dgm:cxnLst>
    <dgm:cxn modelId="{2174AD2D-CF1F-4B7E-9937-54908F6E4CAC}" type="presOf" srcId="{0ADA5C81-12F8-42BD-8F89-9D9CFC9CD7BB}" destId="{F559BB89-2F11-46B7-96EB-A4376C149BF4}" srcOrd="0" destOrd="0" presId="urn:microsoft.com/office/officeart/2005/8/layout/vList2"/>
    <dgm:cxn modelId="{3477AE3C-6CA8-462E-B341-5D0329299D7D}" srcId="{3CC25875-1D44-4900-BFF8-0071D52E0D0F}" destId="{C8D91747-68BD-4A91-BCB6-2EA81FFF10CB}" srcOrd="2" destOrd="0" parTransId="{D13ED691-9207-4CF5-B51E-DE0FD4BDFDBF}" sibTransId="{EA78F923-D602-43EB-A587-30004D60871C}"/>
    <dgm:cxn modelId="{B52D5462-45F5-4918-B37F-1CC52A6C3B1D}" srcId="{3CC25875-1D44-4900-BFF8-0071D52E0D0F}" destId="{0ADA5C81-12F8-42BD-8F89-9D9CFC9CD7BB}" srcOrd="0" destOrd="0" parTransId="{08404A85-B291-4D12-916F-CAE25A1E0887}" sibTransId="{FBB3754C-7EF2-489F-9EFD-33734905156C}"/>
    <dgm:cxn modelId="{D82D7183-A4C8-4924-B7DF-23553D5D708C}" type="presOf" srcId="{3CC25875-1D44-4900-BFF8-0071D52E0D0F}" destId="{CE3C457E-77FF-46DF-B0C4-D10AD579D989}" srcOrd="0" destOrd="0" presId="urn:microsoft.com/office/officeart/2005/8/layout/vList2"/>
    <dgm:cxn modelId="{FB5D6392-CFD3-4530-B6AF-6F6A51EF836B}" type="presOf" srcId="{5F7B0FA0-7C7E-4FF9-986D-7AAF5F6CFDE3}" destId="{1F477F1F-CDEB-477F-898F-CE1203D916C0}" srcOrd="0" destOrd="0" presId="urn:microsoft.com/office/officeart/2005/8/layout/vList2"/>
    <dgm:cxn modelId="{7AC61EA1-3F78-4681-B7E6-F4BE8253F940}" type="presOf" srcId="{C8D91747-68BD-4A91-BCB6-2EA81FFF10CB}" destId="{2A16BFFE-76EB-434F-8750-53BD0720881F}" srcOrd="0" destOrd="0" presId="urn:microsoft.com/office/officeart/2005/8/layout/vList2"/>
    <dgm:cxn modelId="{754064F2-05FC-4B84-B363-05E2CBE8A44B}" srcId="{3CC25875-1D44-4900-BFF8-0071D52E0D0F}" destId="{5F7B0FA0-7C7E-4FF9-986D-7AAF5F6CFDE3}" srcOrd="1" destOrd="0" parTransId="{2274C13A-6AAD-4EFC-9C9B-885515231AEF}" sibTransId="{8F0435B9-CC17-46AC-8353-04B05E19940F}"/>
    <dgm:cxn modelId="{365CC674-4959-41FF-88A0-DA59EE3FD418}" type="presParOf" srcId="{CE3C457E-77FF-46DF-B0C4-D10AD579D989}" destId="{F559BB89-2F11-46B7-96EB-A4376C149BF4}" srcOrd="0" destOrd="0" presId="urn:microsoft.com/office/officeart/2005/8/layout/vList2"/>
    <dgm:cxn modelId="{944F511A-32D5-4810-BFD6-7090C5A84F7D}" type="presParOf" srcId="{CE3C457E-77FF-46DF-B0C4-D10AD579D989}" destId="{72B13219-B4E7-46B2-9F37-262EE029067A}" srcOrd="1" destOrd="0" presId="urn:microsoft.com/office/officeart/2005/8/layout/vList2"/>
    <dgm:cxn modelId="{3D3A3C62-E900-4C34-AC1D-925757B530D7}" type="presParOf" srcId="{CE3C457E-77FF-46DF-B0C4-D10AD579D989}" destId="{1F477F1F-CDEB-477F-898F-CE1203D916C0}" srcOrd="2" destOrd="0" presId="urn:microsoft.com/office/officeart/2005/8/layout/vList2"/>
    <dgm:cxn modelId="{DFBBA2F8-8C57-4579-BFDE-5944C3E84699}" type="presParOf" srcId="{CE3C457E-77FF-46DF-B0C4-D10AD579D989}" destId="{3DD62725-7A50-43C4-B307-C1083227D7A8}" srcOrd="3" destOrd="0" presId="urn:microsoft.com/office/officeart/2005/8/layout/vList2"/>
    <dgm:cxn modelId="{9BFC0100-3A3B-4FC9-B8BD-1CC9471A913D}" type="presParOf" srcId="{CE3C457E-77FF-46DF-B0C4-D10AD579D989}" destId="{2A16BFFE-76EB-434F-8750-53BD0720881F}"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9B1B5DE-C406-4E3B-9CE3-91F1B7C71941}" type="doc">
      <dgm:prSet loTypeId="urn:microsoft.com/office/officeart/2008/layout/VerticalAccentList" loCatId="list" qsTypeId="urn:microsoft.com/office/officeart/2005/8/quickstyle/simple1" qsCatId="simple" csTypeId="urn:microsoft.com/office/officeart/2005/8/colors/colorful4" csCatId="colorful"/>
      <dgm:spPr/>
      <dgm:t>
        <a:bodyPr/>
        <a:lstStyle/>
        <a:p>
          <a:endParaRPr lang="en-IN"/>
        </a:p>
      </dgm:t>
    </dgm:pt>
    <dgm:pt modelId="{A7CDAB1D-A52C-452F-A5FA-3EA17A8521AB}">
      <dgm:prSet/>
      <dgm:spPr/>
      <dgm:t>
        <a:bodyPr/>
        <a:lstStyle/>
        <a:p>
          <a:pPr algn="just"/>
          <a:r>
            <a:rPr lang="en-US" dirty="0">
              <a:latin typeface="Times New Roman" panose="02020603050405020304" pitchFamily="18" charset="0"/>
              <a:cs typeface="Times New Roman" panose="02020603050405020304" pitchFamily="18" charset="0"/>
            </a:rPr>
            <a:t>To find the count of landing outcomes (such as Failure (drone ship) or Success (ground pad)) between the date 2010-06-04 and 2017-03-20, in descending order, the query in the subsequent slide was used.</a:t>
          </a:r>
          <a:endParaRPr lang="en-IN" dirty="0">
            <a:latin typeface="Times New Roman" panose="02020603050405020304" pitchFamily="18" charset="0"/>
            <a:cs typeface="Times New Roman" panose="02020603050405020304" pitchFamily="18" charset="0"/>
          </a:endParaRPr>
        </a:p>
      </dgm:t>
    </dgm:pt>
    <dgm:pt modelId="{9DACA88D-127C-46F8-AD88-D9678DEF4A87}" type="parTrans" cxnId="{C2F6BFF3-57E8-4B8F-A85D-A897CD25E2B9}">
      <dgm:prSet/>
      <dgm:spPr/>
      <dgm:t>
        <a:bodyPr/>
        <a:lstStyle/>
        <a:p>
          <a:endParaRPr lang="en-IN">
            <a:latin typeface="Times New Roman" panose="02020603050405020304" pitchFamily="18" charset="0"/>
            <a:cs typeface="Times New Roman" panose="02020603050405020304" pitchFamily="18" charset="0"/>
          </a:endParaRPr>
        </a:p>
      </dgm:t>
    </dgm:pt>
    <dgm:pt modelId="{553B0F32-BF5D-48F5-AF34-42919ED6750C}" type="sibTrans" cxnId="{C2F6BFF3-57E8-4B8F-A85D-A897CD25E2B9}">
      <dgm:prSet/>
      <dgm:spPr/>
      <dgm:t>
        <a:bodyPr/>
        <a:lstStyle/>
        <a:p>
          <a:endParaRPr lang="en-IN">
            <a:latin typeface="Times New Roman" panose="02020603050405020304" pitchFamily="18" charset="0"/>
            <a:cs typeface="Times New Roman" panose="02020603050405020304" pitchFamily="18" charset="0"/>
          </a:endParaRPr>
        </a:p>
      </dgm:t>
    </dgm:pt>
    <dgm:pt modelId="{920DDD89-1039-494E-BF97-A8A5838B6480}">
      <dgm:prSet/>
      <dgm:spPr/>
      <dgm:t>
        <a:bodyPr/>
        <a:lstStyle/>
        <a:p>
          <a:r>
            <a:rPr lang="en-US" dirty="0">
              <a:latin typeface="Times New Roman" panose="02020603050405020304" pitchFamily="18" charset="0"/>
              <a:cs typeface="Times New Roman" panose="02020603050405020304" pitchFamily="18" charset="0"/>
            </a:rPr>
            <a:t>The ‘COUNT()’ function was used to get the count of distinct outcomes. </a:t>
          </a:r>
          <a:endParaRPr lang="en-IN" dirty="0">
            <a:latin typeface="Times New Roman" panose="02020603050405020304" pitchFamily="18" charset="0"/>
            <a:cs typeface="Times New Roman" panose="02020603050405020304" pitchFamily="18" charset="0"/>
          </a:endParaRPr>
        </a:p>
      </dgm:t>
    </dgm:pt>
    <dgm:pt modelId="{870E4B17-2AB8-4CF0-B56F-3DBFA9DE3B39}" type="parTrans" cxnId="{A8BEF307-911E-4D9B-843A-EE5BEC415102}">
      <dgm:prSet/>
      <dgm:spPr/>
      <dgm:t>
        <a:bodyPr/>
        <a:lstStyle/>
        <a:p>
          <a:endParaRPr lang="en-IN">
            <a:latin typeface="Times New Roman" panose="02020603050405020304" pitchFamily="18" charset="0"/>
            <a:cs typeface="Times New Roman" panose="02020603050405020304" pitchFamily="18" charset="0"/>
          </a:endParaRPr>
        </a:p>
      </dgm:t>
    </dgm:pt>
    <dgm:pt modelId="{9EC5AD9E-B411-4730-B393-2DABDECB11EE}" type="sibTrans" cxnId="{A8BEF307-911E-4D9B-843A-EE5BEC415102}">
      <dgm:prSet/>
      <dgm:spPr/>
      <dgm:t>
        <a:bodyPr/>
        <a:lstStyle/>
        <a:p>
          <a:endParaRPr lang="en-IN">
            <a:latin typeface="Times New Roman" panose="02020603050405020304" pitchFamily="18" charset="0"/>
            <a:cs typeface="Times New Roman" panose="02020603050405020304" pitchFamily="18" charset="0"/>
          </a:endParaRPr>
        </a:p>
      </dgm:t>
    </dgm:pt>
    <dgm:pt modelId="{2D51CFFF-89CD-4551-A6E1-49F838C7334D}">
      <dgm:prSet/>
      <dgm:spPr/>
      <dgm:t>
        <a:bodyPr/>
        <a:lstStyle/>
        <a:p>
          <a:r>
            <a:rPr lang="en-US">
              <a:latin typeface="Times New Roman" panose="02020603050405020304" pitchFamily="18" charset="0"/>
              <a:cs typeface="Times New Roman" panose="02020603050405020304" pitchFamily="18" charset="0"/>
            </a:rPr>
            <a:t>The ‘WHERE’ clause was used as to specify the date range for querying the results.</a:t>
          </a:r>
          <a:endParaRPr lang="en-IN">
            <a:latin typeface="Times New Roman" panose="02020603050405020304" pitchFamily="18" charset="0"/>
            <a:cs typeface="Times New Roman" panose="02020603050405020304" pitchFamily="18" charset="0"/>
          </a:endParaRPr>
        </a:p>
      </dgm:t>
    </dgm:pt>
    <dgm:pt modelId="{28C17C9B-8CDA-4B91-957E-F0D10E75E3A8}" type="parTrans" cxnId="{E59005E2-A966-4C12-A74C-84501A5946E8}">
      <dgm:prSet/>
      <dgm:spPr/>
      <dgm:t>
        <a:bodyPr/>
        <a:lstStyle/>
        <a:p>
          <a:endParaRPr lang="en-IN">
            <a:latin typeface="Times New Roman" panose="02020603050405020304" pitchFamily="18" charset="0"/>
            <a:cs typeface="Times New Roman" panose="02020603050405020304" pitchFamily="18" charset="0"/>
          </a:endParaRPr>
        </a:p>
      </dgm:t>
    </dgm:pt>
    <dgm:pt modelId="{2BFE31FD-3CC7-452A-A517-D83BE3C90FA1}" type="sibTrans" cxnId="{E59005E2-A966-4C12-A74C-84501A5946E8}">
      <dgm:prSet/>
      <dgm:spPr/>
      <dgm:t>
        <a:bodyPr/>
        <a:lstStyle/>
        <a:p>
          <a:endParaRPr lang="en-IN">
            <a:latin typeface="Times New Roman" panose="02020603050405020304" pitchFamily="18" charset="0"/>
            <a:cs typeface="Times New Roman" panose="02020603050405020304" pitchFamily="18" charset="0"/>
          </a:endParaRPr>
        </a:p>
      </dgm:t>
    </dgm:pt>
    <dgm:pt modelId="{5BEF651B-EBAD-4976-824E-9898BB0F6570}">
      <dgm:prSet/>
      <dgm:spPr/>
      <dgm:t>
        <a:bodyPr/>
        <a:lstStyle/>
        <a:p>
          <a:r>
            <a:rPr lang="en-US">
              <a:latin typeface="Times New Roman" panose="02020603050405020304" pitchFamily="18" charset="0"/>
              <a:cs typeface="Times New Roman" panose="02020603050405020304" pitchFamily="18" charset="0"/>
            </a:rPr>
            <a:t>The ‘GROUPBY()’ function was used to group the outcomes.</a:t>
          </a:r>
          <a:endParaRPr lang="en-IN">
            <a:latin typeface="Times New Roman" panose="02020603050405020304" pitchFamily="18" charset="0"/>
            <a:cs typeface="Times New Roman" panose="02020603050405020304" pitchFamily="18" charset="0"/>
          </a:endParaRPr>
        </a:p>
      </dgm:t>
    </dgm:pt>
    <dgm:pt modelId="{2B983375-120F-4E40-B3D4-E13CE59329BA}" type="parTrans" cxnId="{A6EA595C-3571-4873-B15F-3E299F6E026A}">
      <dgm:prSet/>
      <dgm:spPr/>
      <dgm:t>
        <a:bodyPr/>
        <a:lstStyle/>
        <a:p>
          <a:endParaRPr lang="en-IN">
            <a:latin typeface="Times New Roman" panose="02020603050405020304" pitchFamily="18" charset="0"/>
            <a:cs typeface="Times New Roman" panose="02020603050405020304" pitchFamily="18" charset="0"/>
          </a:endParaRPr>
        </a:p>
      </dgm:t>
    </dgm:pt>
    <dgm:pt modelId="{9A479611-4CAD-4A55-BE93-88153134B1F3}" type="sibTrans" cxnId="{A6EA595C-3571-4873-B15F-3E299F6E026A}">
      <dgm:prSet/>
      <dgm:spPr/>
      <dgm:t>
        <a:bodyPr/>
        <a:lstStyle/>
        <a:p>
          <a:endParaRPr lang="en-IN">
            <a:latin typeface="Times New Roman" panose="02020603050405020304" pitchFamily="18" charset="0"/>
            <a:cs typeface="Times New Roman" panose="02020603050405020304" pitchFamily="18" charset="0"/>
          </a:endParaRPr>
        </a:p>
      </dgm:t>
    </dgm:pt>
    <dgm:pt modelId="{DA732F68-7648-4391-A191-7BC62B5A99DD}">
      <dgm:prSet/>
      <dgm:spPr/>
      <dgm:t>
        <a:bodyPr/>
        <a:lstStyle/>
        <a:p>
          <a:r>
            <a:rPr lang="en-US">
              <a:latin typeface="Times New Roman" panose="02020603050405020304" pitchFamily="18" charset="0"/>
              <a:cs typeface="Times New Roman" panose="02020603050405020304" pitchFamily="18" charset="0"/>
            </a:rPr>
            <a:t>The COUNT() DESC was used to filter the data in the descending order.</a:t>
          </a:r>
          <a:endParaRPr lang="en-IN">
            <a:latin typeface="Times New Roman" panose="02020603050405020304" pitchFamily="18" charset="0"/>
            <a:cs typeface="Times New Roman" panose="02020603050405020304" pitchFamily="18" charset="0"/>
          </a:endParaRPr>
        </a:p>
      </dgm:t>
    </dgm:pt>
    <dgm:pt modelId="{DF5588A6-C103-47B5-AE23-03ADFB7081D5}" type="parTrans" cxnId="{55790620-3685-4F2E-9A95-FD1BB78A4900}">
      <dgm:prSet/>
      <dgm:spPr/>
      <dgm:t>
        <a:bodyPr/>
        <a:lstStyle/>
        <a:p>
          <a:endParaRPr lang="en-IN">
            <a:latin typeface="Times New Roman" panose="02020603050405020304" pitchFamily="18" charset="0"/>
            <a:cs typeface="Times New Roman" panose="02020603050405020304" pitchFamily="18" charset="0"/>
          </a:endParaRPr>
        </a:p>
      </dgm:t>
    </dgm:pt>
    <dgm:pt modelId="{28F2066E-0D16-49CB-BFD3-8857A0A97C29}" type="sibTrans" cxnId="{55790620-3685-4F2E-9A95-FD1BB78A4900}">
      <dgm:prSet/>
      <dgm:spPr/>
      <dgm:t>
        <a:bodyPr/>
        <a:lstStyle/>
        <a:p>
          <a:endParaRPr lang="en-IN">
            <a:latin typeface="Times New Roman" panose="02020603050405020304" pitchFamily="18" charset="0"/>
            <a:cs typeface="Times New Roman" panose="02020603050405020304" pitchFamily="18" charset="0"/>
          </a:endParaRPr>
        </a:p>
      </dgm:t>
    </dgm:pt>
    <dgm:pt modelId="{BAF68E9D-9D7C-454E-8836-7153DB4302A2}" type="pres">
      <dgm:prSet presAssocID="{79B1B5DE-C406-4E3B-9CE3-91F1B7C71941}" presName="Name0" presStyleCnt="0">
        <dgm:presLayoutVars>
          <dgm:chMax/>
          <dgm:chPref/>
          <dgm:dir/>
        </dgm:presLayoutVars>
      </dgm:prSet>
      <dgm:spPr/>
    </dgm:pt>
    <dgm:pt modelId="{E5750CAD-4C31-46A0-93C5-494B59D94778}" type="pres">
      <dgm:prSet presAssocID="{A7CDAB1D-A52C-452F-A5FA-3EA17A8521AB}" presName="parenttextcomposite" presStyleCnt="0"/>
      <dgm:spPr/>
    </dgm:pt>
    <dgm:pt modelId="{524FBD44-AD11-4486-91F6-3B7A853721FD}" type="pres">
      <dgm:prSet presAssocID="{A7CDAB1D-A52C-452F-A5FA-3EA17A8521AB}" presName="parenttext" presStyleLbl="revTx" presStyleIdx="0" presStyleCnt="5">
        <dgm:presLayoutVars>
          <dgm:chMax/>
          <dgm:chPref val="2"/>
          <dgm:bulletEnabled val="1"/>
        </dgm:presLayoutVars>
      </dgm:prSet>
      <dgm:spPr/>
    </dgm:pt>
    <dgm:pt modelId="{9D616839-40EF-42CF-A520-8C74B6C7B767}" type="pres">
      <dgm:prSet presAssocID="{A7CDAB1D-A52C-452F-A5FA-3EA17A8521AB}" presName="parallelogramComposite" presStyleCnt="0"/>
      <dgm:spPr/>
    </dgm:pt>
    <dgm:pt modelId="{47A9CA0F-E9EA-4A24-8299-C0E48B6258AE}" type="pres">
      <dgm:prSet presAssocID="{A7CDAB1D-A52C-452F-A5FA-3EA17A8521AB}" presName="parallelogram1" presStyleLbl="alignNode1" presStyleIdx="0" presStyleCnt="35"/>
      <dgm:spPr/>
    </dgm:pt>
    <dgm:pt modelId="{7B252AB3-7039-422E-B347-807C5DA25578}" type="pres">
      <dgm:prSet presAssocID="{A7CDAB1D-A52C-452F-A5FA-3EA17A8521AB}" presName="parallelogram2" presStyleLbl="alignNode1" presStyleIdx="1" presStyleCnt="35"/>
      <dgm:spPr/>
    </dgm:pt>
    <dgm:pt modelId="{961D54F6-5B5C-4B19-B6C8-DD98C3AC0B66}" type="pres">
      <dgm:prSet presAssocID="{A7CDAB1D-A52C-452F-A5FA-3EA17A8521AB}" presName="parallelogram3" presStyleLbl="alignNode1" presStyleIdx="2" presStyleCnt="35"/>
      <dgm:spPr/>
    </dgm:pt>
    <dgm:pt modelId="{B8820439-D5FD-4A71-AC44-C6E66FEDCE66}" type="pres">
      <dgm:prSet presAssocID="{A7CDAB1D-A52C-452F-A5FA-3EA17A8521AB}" presName="parallelogram4" presStyleLbl="alignNode1" presStyleIdx="3" presStyleCnt="35"/>
      <dgm:spPr/>
    </dgm:pt>
    <dgm:pt modelId="{F291AFE9-6986-44B9-B402-35320E645DF8}" type="pres">
      <dgm:prSet presAssocID="{A7CDAB1D-A52C-452F-A5FA-3EA17A8521AB}" presName="parallelogram5" presStyleLbl="alignNode1" presStyleIdx="4" presStyleCnt="35"/>
      <dgm:spPr/>
    </dgm:pt>
    <dgm:pt modelId="{3388BFE1-EF24-4BA2-ACAD-2DB00E0F8BB4}" type="pres">
      <dgm:prSet presAssocID="{A7CDAB1D-A52C-452F-A5FA-3EA17A8521AB}" presName="parallelogram6" presStyleLbl="alignNode1" presStyleIdx="5" presStyleCnt="35"/>
      <dgm:spPr/>
    </dgm:pt>
    <dgm:pt modelId="{BE6DDBB6-88C5-411B-880D-ECDB20640A9E}" type="pres">
      <dgm:prSet presAssocID="{A7CDAB1D-A52C-452F-A5FA-3EA17A8521AB}" presName="parallelogram7" presStyleLbl="alignNode1" presStyleIdx="6" presStyleCnt="35"/>
      <dgm:spPr/>
    </dgm:pt>
    <dgm:pt modelId="{38050DFD-A5A6-4BDE-BBB3-2BAA2BC6D78D}" type="pres">
      <dgm:prSet presAssocID="{553B0F32-BF5D-48F5-AF34-42919ED6750C}" presName="sibTrans" presStyleCnt="0"/>
      <dgm:spPr/>
    </dgm:pt>
    <dgm:pt modelId="{A6B231B5-9038-4CF0-BD78-2B573ED81D08}" type="pres">
      <dgm:prSet presAssocID="{920DDD89-1039-494E-BF97-A8A5838B6480}" presName="parenttextcomposite" presStyleCnt="0"/>
      <dgm:spPr/>
    </dgm:pt>
    <dgm:pt modelId="{4588C46B-9DD2-4DEA-8021-B11A7CEF5A08}" type="pres">
      <dgm:prSet presAssocID="{920DDD89-1039-494E-BF97-A8A5838B6480}" presName="parenttext" presStyleLbl="revTx" presStyleIdx="1" presStyleCnt="5">
        <dgm:presLayoutVars>
          <dgm:chMax/>
          <dgm:chPref val="2"/>
          <dgm:bulletEnabled val="1"/>
        </dgm:presLayoutVars>
      </dgm:prSet>
      <dgm:spPr/>
    </dgm:pt>
    <dgm:pt modelId="{ABCE616C-EDF7-4F47-811D-130B7D80735A}" type="pres">
      <dgm:prSet presAssocID="{920DDD89-1039-494E-BF97-A8A5838B6480}" presName="parallelogramComposite" presStyleCnt="0"/>
      <dgm:spPr/>
    </dgm:pt>
    <dgm:pt modelId="{1B159049-6129-4320-9B12-8003DDDCCCB3}" type="pres">
      <dgm:prSet presAssocID="{920DDD89-1039-494E-BF97-A8A5838B6480}" presName="parallelogram1" presStyleLbl="alignNode1" presStyleIdx="7" presStyleCnt="35"/>
      <dgm:spPr/>
    </dgm:pt>
    <dgm:pt modelId="{147C3D3D-A3E3-4B58-B5B4-CDF861E50523}" type="pres">
      <dgm:prSet presAssocID="{920DDD89-1039-494E-BF97-A8A5838B6480}" presName="parallelogram2" presStyleLbl="alignNode1" presStyleIdx="8" presStyleCnt="35"/>
      <dgm:spPr/>
    </dgm:pt>
    <dgm:pt modelId="{F509BA5E-81E5-4EF1-AD0D-D6FAA3DF8578}" type="pres">
      <dgm:prSet presAssocID="{920DDD89-1039-494E-BF97-A8A5838B6480}" presName="parallelogram3" presStyleLbl="alignNode1" presStyleIdx="9" presStyleCnt="35"/>
      <dgm:spPr/>
    </dgm:pt>
    <dgm:pt modelId="{70E65493-9A0C-4F19-ADD2-452C5622C039}" type="pres">
      <dgm:prSet presAssocID="{920DDD89-1039-494E-BF97-A8A5838B6480}" presName="parallelogram4" presStyleLbl="alignNode1" presStyleIdx="10" presStyleCnt="35"/>
      <dgm:spPr/>
    </dgm:pt>
    <dgm:pt modelId="{BD0607C3-4FE3-4660-80C5-73D770319C00}" type="pres">
      <dgm:prSet presAssocID="{920DDD89-1039-494E-BF97-A8A5838B6480}" presName="parallelogram5" presStyleLbl="alignNode1" presStyleIdx="11" presStyleCnt="35"/>
      <dgm:spPr/>
    </dgm:pt>
    <dgm:pt modelId="{B583F95C-E127-4CEE-B205-063D38876D0B}" type="pres">
      <dgm:prSet presAssocID="{920DDD89-1039-494E-BF97-A8A5838B6480}" presName="parallelogram6" presStyleLbl="alignNode1" presStyleIdx="12" presStyleCnt="35"/>
      <dgm:spPr/>
    </dgm:pt>
    <dgm:pt modelId="{E0BD09FF-BE16-4EE9-AF6A-CD08703A869A}" type="pres">
      <dgm:prSet presAssocID="{920DDD89-1039-494E-BF97-A8A5838B6480}" presName="parallelogram7" presStyleLbl="alignNode1" presStyleIdx="13" presStyleCnt="35"/>
      <dgm:spPr/>
    </dgm:pt>
    <dgm:pt modelId="{D22BB1B1-9BFD-47DF-AD66-46E0CB4F9C47}" type="pres">
      <dgm:prSet presAssocID="{9EC5AD9E-B411-4730-B393-2DABDECB11EE}" presName="sibTrans" presStyleCnt="0"/>
      <dgm:spPr/>
    </dgm:pt>
    <dgm:pt modelId="{17FF979C-CFF5-40F4-AC20-BBE11DC2BBFF}" type="pres">
      <dgm:prSet presAssocID="{2D51CFFF-89CD-4551-A6E1-49F838C7334D}" presName="parenttextcomposite" presStyleCnt="0"/>
      <dgm:spPr/>
    </dgm:pt>
    <dgm:pt modelId="{ED4E5085-207A-4C5B-A2A5-B2267772D795}" type="pres">
      <dgm:prSet presAssocID="{2D51CFFF-89CD-4551-A6E1-49F838C7334D}" presName="parenttext" presStyleLbl="revTx" presStyleIdx="2" presStyleCnt="5">
        <dgm:presLayoutVars>
          <dgm:chMax/>
          <dgm:chPref val="2"/>
          <dgm:bulletEnabled val="1"/>
        </dgm:presLayoutVars>
      </dgm:prSet>
      <dgm:spPr/>
    </dgm:pt>
    <dgm:pt modelId="{C89FF26C-B0F1-4E46-BBEC-588DA02AC320}" type="pres">
      <dgm:prSet presAssocID="{2D51CFFF-89CD-4551-A6E1-49F838C7334D}" presName="parallelogramComposite" presStyleCnt="0"/>
      <dgm:spPr/>
    </dgm:pt>
    <dgm:pt modelId="{68D7DF9A-60AC-428D-B318-43D72878A17B}" type="pres">
      <dgm:prSet presAssocID="{2D51CFFF-89CD-4551-A6E1-49F838C7334D}" presName="parallelogram1" presStyleLbl="alignNode1" presStyleIdx="14" presStyleCnt="35"/>
      <dgm:spPr/>
    </dgm:pt>
    <dgm:pt modelId="{9BF2E4CB-8D55-421D-A2FE-0173865DF316}" type="pres">
      <dgm:prSet presAssocID="{2D51CFFF-89CD-4551-A6E1-49F838C7334D}" presName="parallelogram2" presStyleLbl="alignNode1" presStyleIdx="15" presStyleCnt="35"/>
      <dgm:spPr/>
    </dgm:pt>
    <dgm:pt modelId="{D5765880-BEBF-4C52-8D49-37EC8980A108}" type="pres">
      <dgm:prSet presAssocID="{2D51CFFF-89CD-4551-A6E1-49F838C7334D}" presName="parallelogram3" presStyleLbl="alignNode1" presStyleIdx="16" presStyleCnt="35"/>
      <dgm:spPr/>
    </dgm:pt>
    <dgm:pt modelId="{87F967B6-A664-425D-A691-22C0CFBB2A7D}" type="pres">
      <dgm:prSet presAssocID="{2D51CFFF-89CD-4551-A6E1-49F838C7334D}" presName="parallelogram4" presStyleLbl="alignNode1" presStyleIdx="17" presStyleCnt="35"/>
      <dgm:spPr/>
    </dgm:pt>
    <dgm:pt modelId="{FB45468A-9467-4316-9522-F3888B946642}" type="pres">
      <dgm:prSet presAssocID="{2D51CFFF-89CD-4551-A6E1-49F838C7334D}" presName="parallelogram5" presStyleLbl="alignNode1" presStyleIdx="18" presStyleCnt="35"/>
      <dgm:spPr/>
    </dgm:pt>
    <dgm:pt modelId="{B97E83B8-73E4-443C-9199-14E705B15291}" type="pres">
      <dgm:prSet presAssocID="{2D51CFFF-89CD-4551-A6E1-49F838C7334D}" presName="parallelogram6" presStyleLbl="alignNode1" presStyleIdx="19" presStyleCnt="35"/>
      <dgm:spPr/>
    </dgm:pt>
    <dgm:pt modelId="{5FEE985F-7E16-48F5-9C19-8C79AC690BA6}" type="pres">
      <dgm:prSet presAssocID="{2D51CFFF-89CD-4551-A6E1-49F838C7334D}" presName="parallelogram7" presStyleLbl="alignNode1" presStyleIdx="20" presStyleCnt="35"/>
      <dgm:spPr/>
    </dgm:pt>
    <dgm:pt modelId="{B2533CBD-6400-4182-A9C3-44B6DD5BEA5B}" type="pres">
      <dgm:prSet presAssocID="{2BFE31FD-3CC7-452A-A517-D83BE3C90FA1}" presName="sibTrans" presStyleCnt="0"/>
      <dgm:spPr/>
    </dgm:pt>
    <dgm:pt modelId="{B03CCBAB-4315-4B5A-BF6D-102439CF730E}" type="pres">
      <dgm:prSet presAssocID="{5BEF651B-EBAD-4976-824E-9898BB0F6570}" presName="parenttextcomposite" presStyleCnt="0"/>
      <dgm:spPr/>
    </dgm:pt>
    <dgm:pt modelId="{82A17A96-3AC4-4912-991A-EC24ADD9313D}" type="pres">
      <dgm:prSet presAssocID="{5BEF651B-EBAD-4976-824E-9898BB0F6570}" presName="parenttext" presStyleLbl="revTx" presStyleIdx="3" presStyleCnt="5">
        <dgm:presLayoutVars>
          <dgm:chMax/>
          <dgm:chPref val="2"/>
          <dgm:bulletEnabled val="1"/>
        </dgm:presLayoutVars>
      </dgm:prSet>
      <dgm:spPr/>
    </dgm:pt>
    <dgm:pt modelId="{65CF587B-49AE-4AF3-BA77-99DD61DAEDCF}" type="pres">
      <dgm:prSet presAssocID="{5BEF651B-EBAD-4976-824E-9898BB0F6570}" presName="parallelogramComposite" presStyleCnt="0"/>
      <dgm:spPr/>
    </dgm:pt>
    <dgm:pt modelId="{13B21AFD-E133-4EDD-AB1C-E4EA053FDABA}" type="pres">
      <dgm:prSet presAssocID="{5BEF651B-EBAD-4976-824E-9898BB0F6570}" presName="parallelogram1" presStyleLbl="alignNode1" presStyleIdx="21" presStyleCnt="35"/>
      <dgm:spPr/>
    </dgm:pt>
    <dgm:pt modelId="{EEC7A38F-C54C-497F-8864-9E0C5148576F}" type="pres">
      <dgm:prSet presAssocID="{5BEF651B-EBAD-4976-824E-9898BB0F6570}" presName="parallelogram2" presStyleLbl="alignNode1" presStyleIdx="22" presStyleCnt="35"/>
      <dgm:spPr/>
    </dgm:pt>
    <dgm:pt modelId="{133C081D-9CBF-4792-8A76-1630B017F03D}" type="pres">
      <dgm:prSet presAssocID="{5BEF651B-EBAD-4976-824E-9898BB0F6570}" presName="parallelogram3" presStyleLbl="alignNode1" presStyleIdx="23" presStyleCnt="35"/>
      <dgm:spPr/>
    </dgm:pt>
    <dgm:pt modelId="{B1C348F5-6B73-4D88-9045-BF6EF2BCF278}" type="pres">
      <dgm:prSet presAssocID="{5BEF651B-EBAD-4976-824E-9898BB0F6570}" presName="parallelogram4" presStyleLbl="alignNode1" presStyleIdx="24" presStyleCnt="35"/>
      <dgm:spPr/>
    </dgm:pt>
    <dgm:pt modelId="{7E11667C-679C-4E95-8565-C7631A5C66B4}" type="pres">
      <dgm:prSet presAssocID="{5BEF651B-EBAD-4976-824E-9898BB0F6570}" presName="parallelogram5" presStyleLbl="alignNode1" presStyleIdx="25" presStyleCnt="35"/>
      <dgm:spPr/>
    </dgm:pt>
    <dgm:pt modelId="{3528C598-82E8-41A6-A258-FB81BB1A31BD}" type="pres">
      <dgm:prSet presAssocID="{5BEF651B-EBAD-4976-824E-9898BB0F6570}" presName="parallelogram6" presStyleLbl="alignNode1" presStyleIdx="26" presStyleCnt="35"/>
      <dgm:spPr/>
    </dgm:pt>
    <dgm:pt modelId="{BA8A6633-AD47-4C30-965E-E0676DCAA0BF}" type="pres">
      <dgm:prSet presAssocID="{5BEF651B-EBAD-4976-824E-9898BB0F6570}" presName="parallelogram7" presStyleLbl="alignNode1" presStyleIdx="27" presStyleCnt="35"/>
      <dgm:spPr/>
    </dgm:pt>
    <dgm:pt modelId="{380CEDB0-B6A1-4B93-9F65-9013B14E744E}" type="pres">
      <dgm:prSet presAssocID="{9A479611-4CAD-4A55-BE93-88153134B1F3}" presName="sibTrans" presStyleCnt="0"/>
      <dgm:spPr/>
    </dgm:pt>
    <dgm:pt modelId="{87AD2050-C775-4882-9E8E-27DB3BAB35B6}" type="pres">
      <dgm:prSet presAssocID="{DA732F68-7648-4391-A191-7BC62B5A99DD}" presName="parenttextcomposite" presStyleCnt="0"/>
      <dgm:spPr/>
    </dgm:pt>
    <dgm:pt modelId="{8521AF13-983D-4A6A-99C1-82665F0211CF}" type="pres">
      <dgm:prSet presAssocID="{DA732F68-7648-4391-A191-7BC62B5A99DD}" presName="parenttext" presStyleLbl="revTx" presStyleIdx="4" presStyleCnt="5">
        <dgm:presLayoutVars>
          <dgm:chMax/>
          <dgm:chPref val="2"/>
          <dgm:bulletEnabled val="1"/>
        </dgm:presLayoutVars>
      </dgm:prSet>
      <dgm:spPr/>
    </dgm:pt>
    <dgm:pt modelId="{E5367A9C-D871-4D9A-9976-DA1A10B27743}" type="pres">
      <dgm:prSet presAssocID="{DA732F68-7648-4391-A191-7BC62B5A99DD}" presName="parallelogramComposite" presStyleCnt="0"/>
      <dgm:spPr/>
    </dgm:pt>
    <dgm:pt modelId="{59C971B2-C033-417B-901E-72D35B2E18F7}" type="pres">
      <dgm:prSet presAssocID="{DA732F68-7648-4391-A191-7BC62B5A99DD}" presName="parallelogram1" presStyleLbl="alignNode1" presStyleIdx="28" presStyleCnt="35"/>
      <dgm:spPr/>
    </dgm:pt>
    <dgm:pt modelId="{3E08E30F-BC56-4610-B164-42E35762A538}" type="pres">
      <dgm:prSet presAssocID="{DA732F68-7648-4391-A191-7BC62B5A99DD}" presName="parallelogram2" presStyleLbl="alignNode1" presStyleIdx="29" presStyleCnt="35"/>
      <dgm:spPr/>
    </dgm:pt>
    <dgm:pt modelId="{564EF27D-0967-4CDF-8107-85F8437BFBF6}" type="pres">
      <dgm:prSet presAssocID="{DA732F68-7648-4391-A191-7BC62B5A99DD}" presName="parallelogram3" presStyleLbl="alignNode1" presStyleIdx="30" presStyleCnt="35"/>
      <dgm:spPr/>
    </dgm:pt>
    <dgm:pt modelId="{880A6036-969C-4429-8543-A35E1FCBBCCE}" type="pres">
      <dgm:prSet presAssocID="{DA732F68-7648-4391-A191-7BC62B5A99DD}" presName="parallelogram4" presStyleLbl="alignNode1" presStyleIdx="31" presStyleCnt="35"/>
      <dgm:spPr/>
    </dgm:pt>
    <dgm:pt modelId="{9BE32B7F-8221-49B5-9D75-148EC3588E25}" type="pres">
      <dgm:prSet presAssocID="{DA732F68-7648-4391-A191-7BC62B5A99DD}" presName="parallelogram5" presStyleLbl="alignNode1" presStyleIdx="32" presStyleCnt="35"/>
      <dgm:spPr/>
    </dgm:pt>
    <dgm:pt modelId="{A9971367-CBAF-448C-B09A-1107D465450F}" type="pres">
      <dgm:prSet presAssocID="{DA732F68-7648-4391-A191-7BC62B5A99DD}" presName="parallelogram6" presStyleLbl="alignNode1" presStyleIdx="33" presStyleCnt="35"/>
      <dgm:spPr/>
    </dgm:pt>
    <dgm:pt modelId="{CE4945F1-2437-48BB-8F99-47055E052193}" type="pres">
      <dgm:prSet presAssocID="{DA732F68-7648-4391-A191-7BC62B5A99DD}" presName="parallelogram7" presStyleLbl="alignNode1" presStyleIdx="34" presStyleCnt="35"/>
      <dgm:spPr/>
    </dgm:pt>
  </dgm:ptLst>
  <dgm:cxnLst>
    <dgm:cxn modelId="{A8BEF307-911E-4D9B-843A-EE5BEC415102}" srcId="{79B1B5DE-C406-4E3B-9CE3-91F1B7C71941}" destId="{920DDD89-1039-494E-BF97-A8A5838B6480}" srcOrd="1" destOrd="0" parTransId="{870E4B17-2AB8-4CF0-B56F-3DBFA9DE3B39}" sibTransId="{9EC5AD9E-B411-4730-B393-2DABDECB11EE}"/>
    <dgm:cxn modelId="{55790620-3685-4F2E-9A95-FD1BB78A4900}" srcId="{79B1B5DE-C406-4E3B-9CE3-91F1B7C71941}" destId="{DA732F68-7648-4391-A191-7BC62B5A99DD}" srcOrd="4" destOrd="0" parTransId="{DF5588A6-C103-47B5-AE23-03ADFB7081D5}" sibTransId="{28F2066E-0D16-49CB-BFD3-8857A0A97C29}"/>
    <dgm:cxn modelId="{A6EA595C-3571-4873-B15F-3E299F6E026A}" srcId="{79B1B5DE-C406-4E3B-9CE3-91F1B7C71941}" destId="{5BEF651B-EBAD-4976-824E-9898BB0F6570}" srcOrd="3" destOrd="0" parTransId="{2B983375-120F-4E40-B3D4-E13CE59329BA}" sibTransId="{9A479611-4CAD-4A55-BE93-88153134B1F3}"/>
    <dgm:cxn modelId="{10EA1445-2C97-4116-A15B-BDE95BB53111}" type="presOf" srcId="{2D51CFFF-89CD-4551-A6E1-49F838C7334D}" destId="{ED4E5085-207A-4C5B-A2A5-B2267772D795}" srcOrd="0" destOrd="0" presId="urn:microsoft.com/office/officeart/2008/layout/VerticalAccentList"/>
    <dgm:cxn modelId="{37F71848-89B8-499A-BCE7-1AA690E79FD4}" type="presOf" srcId="{A7CDAB1D-A52C-452F-A5FA-3EA17A8521AB}" destId="{524FBD44-AD11-4486-91F6-3B7A853721FD}" srcOrd="0" destOrd="0" presId="urn:microsoft.com/office/officeart/2008/layout/VerticalAccentList"/>
    <dgm:cxn modelId="{285DAEAA-8F16-4F62-9536-9EA1EAA98427}" type="presOf" srcId="{920DDD89-1039-494E-BF97-A8A5838B6480}" destId="{4588C46B-9DD2-4DEA-8021-B11A7CEF5A08}" srcOrd="0" destOrd="0" presId="urn:microsoft.com/office/officeart/2008/layout/VerticalAccentList"/>
    <dgm:cxn modelId="{1FA0D8AE-1925-4ACD-B34A-F2E545DFE457}" type="presOf" srcId="{79B1B5DE-C406-4E3B-9CE3-91F1B7C71941}" destId="{BAF68E9D-9D7C-454E-8836-7153DB4302A2}" srcOrd="0" destOrd="0" presId="urn:microsoft.com/office/officeart/2008/layout/VerticalAccentList"/>
    <dgm:cxn modelId="{E59005E2-A966-4C12-A74C-84501A5946E8}" srcId="{79B1B5DE-C406-4E3B-9CE3-91F1B7C71941}" destId="{2D51CFFF-89CD-4551-A6E1-49F838C7334D}" srcOrd="2" destOrd="0" parTransId="{28C17C9B-8CDA-4B91-957E-F0D10E75E3A8}" sibTransId="{2BFE31FD-3CC7-452A-A517-D83BE3C90FA1}"/>
    <dgm:cxn modelId="{8736CAE3-173B-41B8-8541-15B1333A219A}" type="presOf" srcId="{5BEF651B-EBAD-4976-824E-9898BB0F6570}" destId="{82A17A96-3AC4-4912-991A-EC24ADD9313D}" srcOrd="0" destOrd="0" presId="urn:microsoft.com/office/officeart/2008/layout/VerticalAccentList"/>
    <dgm:cxn modelId="{C2F6BFF3-57E8-4B8F-A85D-A897CD25E2B9}" srcId="{79B1B5DE-C406-4E3B-9CE3-91F1B7C71941}" destId="{A7CDAB1D-A52C-452F-A5FA-3EA17A8521AB}" srcOrd="0" destOrd="0" parTransId="{9DACA88D-127C-46F8-AD88-D9678DEF4A87}" sibTransId="{553B0F32-BF5D-48F5-AF34-42919ED6750C}"/>
    <dgm:cxn modelId="{C9AA83FE-3D0D-4002-A841-1FC7C39AE25F}" type="presOf" srcId="{DA732F68-7648-4391-A191-7BC62B5A99DD}" destId="{8521AF13-983D-4A6A-99C1-82665F0211CF}" srcOrd="0" destOrd="0" presId="urn:microsoft.com/office/officeart/2008/layout/VerticalAccentList"/>
    <dgm:cxn modelId="{30F276F0-116F-4677-8192-7F0BDFDD5526}" type="presParOf" srcId="{BAF68E9D-9D7C-454E-8836-7153DB4302A2}" destId="{E5750CAD-4C31-46A0-93C5-494B59D94778}" srcOrd="0" destOrd="0" presId="urn:microsoft.com/office/officeart/2008/layout/VerticalAccentList"/>
    <dgm:cxn modelId="{35930227-1487-459F-8D60-3E0ACB21F7FF}" type="presParOf" srcId="{E5750CAD-4C31-46A0-93C5-494B59D94778}" destId="{524FBD44-AD11-4486-91F6-3B7A853721FD}" srcOrd="0" destOrd="0" presId="urn:microsoft.com/office/officeart/2008/layout/VerticalAccentList"/>
    <dgm:cxn modelId="{2568AA96-176D-4136-92A9-444BAC2CEEF1}" type="presParOf" srcId="{BAF68E9D-9D7C-454E-8836-7153DB4302A2}" destId="{9D616839-40EF-42CF-A520-8C74B6C7B767}" srcOrd="1" destOrd="0" presId="urn:microsoft.com/office/officeart/2008/layout/VerticalAccentList"/>
    <dgm:cxn modelId="{AB4D37CD-F684-432E-8007-C9CA593A9425}" type="presParOf" srcId="{9D616839-40EF-42CF-A520-8C74B6C7B767}" destId="{47A9CA0F-E9EA-4A24-8299-C0E48B6258AE}" srcOrd="0" destOrd="0" presId="urn:microsoft.com/office/officeart/2008/layout/VerticalAccentList"/>
    <dgm:cxn modelId="{5D8648FC-6406-453D-8192-490AAA2618EA}" type="presParOf" srcId="{9D616839-40EF-42CF-A520-8C74B6C7B767}" destId="{7B252AB3-7039-422E-B347-807C5DA25578}" srcOrd="1" destOrd="0" presId="urn:microsoft.com/office/officeart/2008/layout/VerticalAccentList"/>
    <dgm:cxn modelId="{E4279392-9AC2-43E3-A202-253FF9709450}" type="presParOf" srcId="{9D616839-40EF-42CF-A520-8C74B6C7B767}" destId="{961D54F6-5B5C-4B19-B6C8-DD98C3AC0B66}" srcOrd="2" destOrd="0" presId="urn:microsoft.com/office/officeart/2008/layout/VerticalAccentList"/>
    <dgm:cxn modelId="{C9B0B9D8-F348-4430-A4D9-FE8839899EE5}" type="presParOf" srcId="{9D616839-40EF-42CF-A520-8C74B6C7B767}" destId="{B8820439-D5FD-4A71-AC44-C6E66FEDCE66}" srcOrd="3" destOrd="0" presId="urn:microsoft.com/office/officeart/2008/layout/VerticalAccentList"/>
    <dgm:cxn modelId="{0CEAEC3D-12E2-41D2-AC40-AB34A0885D97}" type="presParOf" srcId="{9D616839-40EF-42CF-A520-8C74B6C7B767}" destId="{F291AFE9-6986-44B9-B402-35320E645DF8}" srcOrd="4" destOrd="0" presId="urn:microsoft.com/office/officeart/2008/layout/VerticalAccentList"/>
    <dgm:cxn modelId="{91667B19-96DF-4F7B-BFDE-BA58A20558FB}" type="presParOf" srcId="{9D616839-40EF-42CF-A520-8C74B6C7B767}" destId="{3388BFE1-EF24-4BA2-ACAD-2DB00E0F8BB4}" srcOrd="5" destOrd="0" presId="urn:microsoft.com/office/officeart/2008/layout/VerticalAccentList"/>
    <dgm:cxn modelId="{0DAE3995-91A0-4EFA-8297-DF44E8853F2C}" type="presParOf" srcId="{9D616839-40EF-42CF-A520-8C74B6C7B767}" destId="{BE6DDBB6-88C5-411B-880D-ECDB20640A9E}" srcOrd="6" destOrd="0" presId="urn:microsoft.com/office/officeart/2008/layout/VerticalAccentList"/>
    <dgm:cxn modelId="{99E7A454-807A-41CB-BF83-64EECFC7DD80}" type="presParOf" srcId="{BAF68E9D-9D7C-454E-8836-7153DB4302A2}" destId="{38050DFD-A5A6-4BDE-BBB3-2BAA2BC6D78D}" srcOrd="2" destOrd="0" presId="urn:microsoft.com/office/officeart/2008/layout/VerticalAccentList"/>
    <dgm:cxn modelId="{03BC24E9-1D7D-4641-B298-A81080E590D5}" type="presParOf" srcId="{BAF68E9D-9D7C-454E-8836-7153DB4302A2}" destId="{A6B231B5-9038-4CF0-BD78-2B573ED81D08}" srcOrd="3" destOrd="0" presId="urn:microsoft.com/office/officeart/2008/layout/VerticalAccentList"/>
    <dgm:cxn modelId="{89642986-8CCC-488F-985A-B8DD6FB08649}" type="presParOf" srcId="{A6B231B5-9038-4CF0-BD78-2B573ED81D08}" destId="{4588C46B-9DD2-4DEA-8021-B11A7CEF5A08}" srcOrd="0" destOrd="0" presId="urn:microsoft.com/office/officeart/2008/layout/VerticalAccentList"/>
    <dgm:cxn modelId="{A77E9D8B-8716-4AE8-9DC2-30CA7D4F6C80}" type="presParOf" srcId="{BAF68E9D-9D7C-454E-8836-7153DB4302A2}" destId="{ABCE616C-EDF7-4F47-811D-130B7D80735A}" srcOrd="4" destOrd="0" presId="urn:microsoft.com/office/officeart/2008/layout/VerticalAccentList"/>
    <dgm:cxn modelId="{30A8B1A5-4785-470D-8FBB-E5E6B2E7C4EC}" type="presParOf" srcId="{ABCE616C-EDF7-4F47-811D-130B7D80735A}" destId="{1B159049-6129-4320-9B12-8003DDDCCCB3}" srcOrd="0" destOrd="0" presId="urn:microsoft.com/office/officeart/2008/layout/VerticalAccentList"/>
    <dgm:cxn modelId="{83D6A3A6-8C9F-4412-B1D3-86022C166C7E}" type="presParOf" srcId="{ABCE616C-EDF7-4F47-811D-130B7D80735A}" destId="{147C3D3D-A3E3-4B58-B5B4-CDF861E50523}" srcOrd="1" destOrd="0" presId="urn:microsoft.com/office/officeart/2008/layout/VerticalAccentList"/>
    <dgm:cxn modelId="{FFFE70B3-139C-4AA3-B143-9A2ADA5AA618}" type="presParOf" srcId="{ABCE616C-EDF7-4F47-811D-130B7D80735A}" destId="{F509BA5E-81E5-4EF1-AD0D-D6FAA3DF8578}" srcOrd="2" destOrd="0" presId="urn:microsoft.com/office/officeart/2008/layout/VerticalAccentList"/>
    <dgm:cxn modelId="{F80D7A42-A9DA-45D4-BD9D-3456EB37897E}" type="presParOf" srcId="{ABCE616C-EDF7-4F47-811D-130B7D80735A}" destId="{70E65493-9A0C-4F19-ADD2-452C5622C039}" srcOrd="3" destOrd="0" presId="urn:microsoft.com/office/officeart/2008/layout/VerticalAccentList"/>
    <dgm:cxn modelId="{79459C8E-EEBA-4135-B4C0-177C17F608EE}" type="presParOf" srcId="{ABCE616C-EDF7-4F47-811D-130B7D80735A}" destId="{BD0607C3-4FE3-4660-80C5-73D770319C00}" srcOrd="4" destOrd="0" presId="urn:microsoft.com/office/officeart/2008/layout/VerticalAccentList"/>
    <dgm:cxn modelId="{286953FC-14B2-4A6C-A4C8-DE08F5222426}" type="presParOf" srcId="{ABCE616C-EDF7-4F47-811D-130B7D80735A}" destId="{B583F95C-E127-4CEE-B205-063D38876D0B}" srcOrd="5" destOrd="0" presId="urn:microsoft.com/office/officeart/2008/layout/VerticalAccentList"/>
    <dgm:cxn modelId="{3C4234F7-D379-4B4C-A75E-E92DEC62AB78}" type="presParOf" srcId="{ABCE616C-EDF7-4F47-811D-130B7D80735A}" destId="{E0BD09FF-BE16-4EE9-AF6A-CD08703A869A}" srcOrd="6" destOrd="0" presId="urn:microsoft.com/office/officeart/2008/layout/VerticalAccentList"/>
    <dgm:cxn modelId="{A054181F-CAE8-46DE-80AE-F3D83FF07C8C}" type="presParOf" srcId="{BAF68E9D-9D7C-454E-8836-7153DB4302A2}" destId="{D22BB1B1-9BFD-47DF-AD66-46E0CB4F9C47}" srcOrd="5" destOrd="0" presId="urn:microsoft.com/office/officeart/2008/layout/VerticalAccentList"/>
    <dgm:cxn modelId="{DD90AB97-D1E6-41A5-8993-856F633EE1EA}" type="presParOf" srcId="{BAF68E9D-9D7C-454E-8836-7153DB4302A2}" destId="{17FF979C-CFF5-40F4-AC20-BBE11DC2BBFF}" srcOrd="6" destOrd="0" presId="urn:microsoft.com/office/officeart/2008/layout/VerticalAccentList"/>
    <dgm:cxn modelId="{9CBF4010-04E8-4D5E-B1ED-DD7BF32E86B8}" type="presParOf" srcId="{17FF979C-CFF5-40F4-AC20-BBE11DC2BBFF}" destId="{ED4E5085-207A-4C5B-A2A5-B2267772D795}" srcOrd="0" destOrd="0" presId="urn:microsoft.com/office/officeart/2008/layout/VerticalAccentList"/>
    <dgm:cxn modelId="{006C1382-352A-4C58-AA72-3BD703324A41}" type="presParOf" srcId="{BAF68E9D-9D7C-454E-8836-7153DB4302A2}" destId="{C89FF26C-B0F1-4E46-BBEC-588DA02AC320}" srcOrd="7" destOrd="0" presId="urn:microsoft.com/office/officeart/2008/layout/VerticalAccentList"/>
    <dgm:cxn modelId="{B369A8C9-9188-4CFE-AAEA-FE2D5AA29253}" type="presParOf" srcId="{C89FF26C-B0F1-4E46-BBEC-588DA02AC320}" destId="{68D7DF9A-60AC-428D-B318-43D72878A17B}" srcOrd="0" destOrd="0" presId="urn:microsoft.com/office/officeart/2008/layout/VerticalAccentList"/>
    <dgm:cxn modelId="{5AFF2004-06A2-4C30-AAD8-EF397E81CAB7}" type="presParOf" srcId="{C89FF26C-B0F1-4E46-BBEC-588DA02AC320}" destId="{9BF2E4CB-8D55-421D-A2FE-0173865DF316}" srcOrd="1" destOrd="0" presId="urn:microsoft.com/office/officeart/2008/layout/VerticalAccentList"/>
    <dgm:cxn modelId="{8D0B5B63-6724-477D-837B-7B18EC557B5E}" type="presParOf" srcId="{C89FF26C-B0F1-4E46-BBEC-588DA02AC320}" destId="{D5765880-BEBF-4C52-8D49-37EC8980A108}" srcOrd="2" destOrd="0" presId="urn:microsoft.com/office/officeart/2008/layout/VerticalAccentList"/>
    <dgm:cxn modelId="{7D99D004-9072-48D1-AF3B-842553B0BC60}" type="presParOf" srcId="{C89FF26C-B0F1-4E46-BBEC-588DA02AC320}" destId="{87F967B6-A664-425D-A691-22C0CFBB2A7D}" srcOrd="3" destOrd="0" presId="urn:microsoft.com/office/officeart/2008/layout/VerticalAccentList"/>
    <dgm:cxn modelId="{41FD3837-0883-45F5-B54E-647B52943F8E}" type="presParOf" srcId="{C89FF26C-B0F1-4E46-BBEC-588DA02AC320}" destId="{FB45468A-9467-4316-9522-F3888B946642}" srcOrd="4" destOrd="0" presId="urn:microsoft.com/office/officeart/2008/layout/VerticalAccentList"/>
    <dgm:cxn modelId="{2C4BE74D-15DB-45E7-98D1-63C5C9C5E5D0}" type="presParOf" srcId="{C89FF26C-B0F1-4E46-BBEC-588DA02AC320}" destId="{B97E83B8-73E4-443C-9199-14E705B15291}" srcOrd="5" destOrd="0" presId="urn:microsoft.com/office/officeart/2008/layout/VerticalAccentList"/>
    <dgm:cxn modelId="{32112F32-F435-4FB3-9BFD-8323BC87AE10}" type="presParOf" srcId="{C89FF26C-B0F1-4E46-BBEC-588DA02AC320}" destId="{5FEE985F-7E16-48F5-9C19-8C79AC690BA6}" srcOrd="6" destOrd="0" presId="urn:microsoft.com/office/officeart/2008/layout/VerticalAccentList"/>
    <dgm:cxn modelId="{49B8E56E-1E76-4DD4-A9D0-ECE0E25998CD}" type="presParOf" srcId="{BAF68E9D-9D7C-454E-8836-7153DB4302A2}" destId="{B2533CBD-6400-4182-A9C3-44B6DD5BEA5B}" srcOrd="8" destOrd="0" presId="urn:microsoft.com/office/officeart/2008/layout/VerticalAccentList"/>
    <dgm:cxn modelId="{7B5B29A3-FF33-4D31-B2E3-CE27E7536FA2}" type="presParOf" srcId="{BAF68E9D-9D7C-454E-8836-7153DB4302A2}" destId="{B03CCBAB-4315-4B5A-BF6D-102439CF730E}" srcOrd="9" destOrd="0" presId="urn:microsoft.com/office/officeart/2008/layout/VerticalAccentList"/>
    <dgm:cxn modelId="{FEDC91C4-8CC6-4D82-BBC8-41487D6D17E3}" type="presParOf" srcId="{B03CCBAB-4315-4B5A-BF6D-102439CF730E}" destId="{82A17A96-3AC4-4912-991A-EC24ADD9313D}" srcOrd="0" destOrd="0" presId="urn:microsoft.com/office/officeart/2008/layout/VerticalAccentList"/>
    <dgm:cxn modelId="{0DA80C75-B722-4B51-B961-DE154DD5CDA4}" type="presParOf" srcId="{BAF68E9D-9D7C-454E-8836-7153DB4302A2}" destId="{65CF587B-49AE-4AF3-BA77-99DD61DAEDCF}" srcOrd="10" destOrd="0" presId="urn:microsoft.com/office/officeart/2008/layout/VerticalAccentList"/>
    <dgm:cxn modelId="{609020D0-A1B3-4B82-93A3-D4CDEE66AC30}" type="presParOf" srcId="{65CF587B-49AE-4AF3-BA77-99DD61DAEDCF}" destId="{13B21AFD-E133-4EDD-AB1C-E4EA053FDABA}" srcOrd="0" destOrd="0" presId="urn:microsoft.com/office/officeart/2008/layout/VerticalAccentList"/>
    <dgm:cxn modelId="{394C4FB4-33AA-4873-A59E-3B24017599AD}" type="presParOf" srcId="{65CF587B-49AE-4AF3-BA77-99DD61DAEDCF}" destId="{EEC7A38F-C54C-497F-8864-9E0C5148576F}" srcOrd="1" destOrd="0" presId="urn:microsoft.com/office/officeart/2008/layout/VerticalAccentList"/>
    <dgm:cxn modelId="{793E4085-6BB4-4DB9-8644-3954E889A87D}" type="presParOf" srcId="{65CF587B-49AE-4AF3-BA77-99DD61DAEDCF}" destId="{133C081D-9CBF-4792-8A76-1630B017F03D}" srcOrd="2" destOrd="0" presId="urn:microsoft.com/office/officeart/2008/layout/VerticalAccentList"/>
    <dgm:cxn modelId="{951BD85F-7B0C-45B9-B963-60033AB5F066}" type="presParOf" srcId="{65CF587B-49AE-4AF3-BA77-99DD61DAEDCF}" destId="{B1C348F5-6B73-4D88-9045-BF6EF2BCF278}" srcOrd="3" destOrd="0" presId="urn:microsoft.com/office/officeart/2008/layout/VerticalAccentList"/>
    <dgm:cxn modelId="{B76A4A78-2301-4664-A45D-315904FC7146}" type="presParOf" srcId="{65CF587B-49AE-4AF3-BA77-99DD61DAEDCF}" destId="{7E11667C-679C-4E95-8565-C7631A5C66B4}" srcOrd="4" destOrd="0" presId="urn:microsoft.com/office/officeart/2008/layout/VerticalAccentList"/>
    <dgm:cxn modelId="{48446E6A-32B4-42DA-80D8-F2F869E54723}" type="presParOf" srcId="{65CF587B-49AE-4AF3-BA77-99DD61DAEDCF}" destId="{3528C598-82E8-41A6-A258-FB81BB1A31BD}" srcOrd="5" destOrd="0" presId="urn:microsoft.com/office/officeart/2008/layout/VerticalAccentList"/>
    <dgm:cxn modelId="{3B2730FF-D6AE-4B51-A3A6-340190AC9466}" type="presParOf" srcId="{65CF587B-49AE-4AF3-BA77-99DD61DAEDCF}" destId="{BA8A6633-AD47-4C30-965E-E0676DCAA0BF}" srcOrd="6" destOrd="0" presId="urn:microsoft.com/office/officeart/2008/layout/VerticalAccentList"/>
    <dgm:cxn modelId="{F54D5FC6-0CA0-4A57-801E-3120FD32B6E3}" type="presParOf" srcId="{BAF68E9D-9D7C-454E-8836-7153DB4302A2}" destId="{380CEDB0-B6A1-4B93-9F65-9013B14E744E}" srcOrd="11" destOrd="0" presId="urn:microsoft.com/office/officeart/2008/layout/VerticalAccentList"/>
    <dgm:cxn modelId="{3AAA56AA-DDD2-4FF4-8AF9-F68408DF6751}" type="presParOf" srcId="{BAF68E9D-9D7C-454E-8836-7153DB4302A2}" destId="{87AD2050-C775-4882-9E8E-27DB3BAB35B6}" srcOrd="12" destOrd="0" presId="urn:microsoft.com/office/officeart/2008/layout/VerticalAccentList"/>
    <dgm:cxn modelId="{56686743-580E-426D-9EEE-B6B2B3BD9BC2}" type="presParOf" srcId="{87AD2050-C775-4882-9E8E-27DB3BAB35B6}" destId="{8521AF13-983D-4A6A-99C1-82665F0211CF}" srcOrd="0" destOrd="0" presId="urn:microsoft.com/office/officeart/2008/layout/VerticalAccentList"/>
    <dgm:cxn modelId="{4C3BD107-3AD9-4286-A1BD-333D30DA17D5}" type="presParOf" srcId="{BAF68E9D-9D7C-454E-8836-7153DB4302A2}" destId="{E5367A9C-D871-4D9A-9976-DA1A10B27743}" srcOrd="13" destOrd="0" presId="urn:microsoft.com/office/officeart/2008/layout/VerticalAccentList"/>
    <dgm:cxn modelId="{79783DA0-2E40-46EE-94AD-976075307B2A}" type="presParOf" srcId="{E5367A9C-D871-4D9A-9976-DA1A10B27743}" destId="{59C971B2-C033-417B-901E-72D35B2E18F7}" srcOrd="0" destOrd="0" presId="urn:microsoft.com/office/officeart/2008/layout/VerticalAccentList"/>
    <dgm:cxn modelId="{E9382D99-319C-4563-978D-F000E00184BE}" type="presParOf" srcId="{E5367A9C-D871-4D9A-9976-DA1A10B27743}" destId="{3E08E30F-BC56-4610-B164-42E35762A538}" srcOrd="1" destOrd="0" presId="urn:microsoft.com/office/officeart/2008/layout/VerticalAccentList"/>
    <dgm:cxn modelId="{621DB000-6808-4034-A228-00280FD43FC0}" type="presParOf" srcId="{E5367A9C-D871-4D9A-9976-DA1A10B27743}" destId="{564EF27D-0967-4CDF-8107-85F8437BFBF6}" srcOrd="2" destOrd="0" presId="urn:microsoft.com/office/officeart/2008/layout/VerticalAccentList"/>
    <dgm:cxn modelId="{E9961303-D49B-4EB7-ABBF-5C27E4547940}" type="presParOf" srcId="{E5367A9C-D871-4D9A-9976-DA1A10B27743}" destId="{880A6036-969C-4429-8543-A35E1FCBBCCE}" srcOrd="3" destOrd="0" presId="urn:microsoft.com/office/officeart/2008/layout/VerticalAccentList"/>
    <dgm:cxn modelId="{49190098-BDA5-42B7-B80F-52476750CCFB}" type="presParOf" srcId="{E5367A9C-D871-4D9A-9976-DA1A10B27743}" destId="{9BE32B7F-8221-49B5-9D75-148EC3588E25}" srcOrd="4" destOrd="0" presId="urn:microsoft.com/office/officeart/2008/layout/VerticalAccentList"/>
    <dgm:cxn modelId="{B137AB9B-F378-4410-B374-B60D7E35009C}" type="presParOf" srcId="{E5367A9C-D871-4D9A-9976-DA1A10B27743}" destId="{A9971367-CBAF-448C-B09A-1107D465450F}" srcOrd="5" destOrd="0" presId="urn:microsoft.com/office/officeart/2008/layout/VerticalAccentList"/>
    <dgm:cxn modelId="{8E1E7082-F2B7-46ED-BF45-1FBFA43A64E5}" type="presParOf" srcId="{E5367A9C-D871-4D9A-9976-DA1A10B27743}" destId="{CE4945F1-2437-48BB-8F99-47055E05219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1C68655-3E91-4831-8345-D1AD5BC043DA}"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IN"/>
        </a:p>
      </dgm:t>
    </dgm:pt>
    <dgm:pt modelId="{311C1E1B-104F-42EF-91B9-89928ACC73EB}">
      <dgm:prSet custT="1"/>
      <dgm:spPr>
        <a:solidFill>
          <a:srgbClr val="1C7DDB"/>
        </a:solidFill>
      </dgm:spPr>
      <dgm:t>
        <a:bodyPr/>
        <a:lstStyle/>
        <a:p>
          <a:r>
            <a:rPr lang="en-US" sz="2000" dirty="0">
              <a:latin typeface="Times New Roman" panose="02020603050405020304" pitchFamily="18" charset="0"/>
              <a:cs typeface="Times New Roman" panose="02020603050405020304" pitchFamily="18" charset="0"/>
            </a:rPr>
            <a:t>Folium map was used to do the following:</a:t>
          </a:r>
          <a:endParaRPr lang="en-IN" sz="2000" dirty="0">
            <a:latin typeface="Times New Roman" panose="02020603050405020304" pitchFamily="18" charset="0"/>
            <a:cs typeface="Times New Roman" panose="02020603050405020304" pitchFamily="18" charset="0"/>
          </a:endParaRPr>
        </a:p>
      </dgm:t>
    </dgm:pt>
    <dgm:pt modelId="{56E1E605-5741-440B-893A-BE844772D1FE}" type="parTrans" cxnId="{CDC9D182-48DB-4B6A-92F1-EB3CB9ED8D0C}">
      <dgm:prSet/>
      <dgm:spPr/>
      <dgm:t>
        <a:bodyPr/>
        <a:lstStyle/>
        <a:p>
          <a:endParaRPr lang="en-IN" sz="1600"/>
        </a:p>
      </dgm:t>
    </dgm:pt>
    <dgm:pt modelId="{24BEACDF-810D-46CF-9663-B73D06C9B36E}" type="sibTrans" cxnId="{CDC9D182-48DB-4B6A-92F1-EB3CB9ED8D0C}">
      <dgm:prSet/>
      <dgm:spPr/>
      <dgm:t>
        <a:bodyPr/>
        <a:lstStyle/>
        <a:p>
          <a:endParaRPr lang="en-IN" sz="1600"/>
        </a:p>
      </dgm:t>
    </dgm:pt>
    <dgm:pt modelId="{FF2EBD4D-1BDD-48F7-B15A-22A385E3C066}">
      <dgm:prSet custT="1"/>
      <dgm:spPr>
        <a:solidFill>
          <a:srgbClr val="1C7DDB"/>
        </a:solidFill>
      </dgm:spPr>
      <dgm:t>
        <a:bodyPr/>
        <a:lstStyle/>
        <a:p>
          <a:r>
            <a:rPr lang="en-US" sz="1800" dirty="0">
              <a:latin typeface="Times New Roman" panose="02020603050405020304" pitchFamily="18" charset="0"/>
              <a:cs typeface="Times New Roman" panose="02020603050405020304" pitchFamily="18" charset="0"/>
            </a:rPr>
            <a:t>Locate the launch sites on a map using site's latitude and longitude coordinates;</a:t>
          </a:r>
          <a:endParaRPr lang="en-IN" sz="1800" dirty="0">
            <a:latin typeface="Times New Roman" panose="02020603050405020304" pitchFamily="18" charset="0"/>
            <a:cs typeface="Times New Roman" panose="02020603050405020304" pitchFamily="18" charset="0"/>
          </a:endParaRPr>
        </a:p>
      </dgm:t>
    </dgm:pt>
    <dgm:pt modelId="{69BC43E3-EE08-438F-8C91-CE88149DBF1E}" type="parTrans" cxnId="{29BF90AE-0070-4F81-8CBF-41AF81A69445}">
      <dgm:prSet/>
      <dgm:spPr/>
      <dgm:t>
        <a:bodyPr/>
        <a:lstStyle/>
        <a:p>
          <a:endParaRPr lang="en-IN" sz="1600"/>
        </a:p>
      </dgm:t>
    </dgm:pt>
    <dgm:pt modelId="{DFFFD255-8948-4BA2-AB6C-2D8890197FFF}" type="sibTrans" cxnId="{29BF90AE-0070-4F81-8CBF-41AF81A69445}">
      <dgm:prSet/>
      <dgm:spPr/>
      <dgm:t>
        <a:bodyPr/>
        <a:lstStyle/>
        <a:p>
          <a:endParaRPr lang="en-IN" sz="1600"/>
        </a:p>
      </dgm:t>
    </dgm:pt>
    <dgm:pt modelId="{B51E73D6-A964-4D5A-8E60-73D550BD893D}">
      <dgm:prSet custT="1"/>
      <dgm:spPr>
        <a:solidFill>
          <a:srgbClr val="1C7DDB"/>
        </a:solidFill>
      </dgm:spPr>
      <dgm:t>
        <a:bodyPr/>
        <a:lstStyle/>
        <a:p>
          <a:r>
            <a:rPr lang="en-US" sz="1800" dirty="0">
              <a:latin typeface="Times New Roman" panose="02020603050405020304" pitchFamily="18" charset="0"/>
              <a:cs typeface="Times New Roman" panose="02020603050405020304" pitchFamily="18" charset="0"/>
            </a:rPr>
            <a:t>A circle was added to each launch site using the `</a:t>
          </a:r>
          <a:r>
            <a:rPr lang="en-US" sz="1800" dirty="0" err="1">
              <a:latin typeface="Times New Roman" panose="02020603050405020304" pitchFamily="18" charset="0"/>
              <a:cs typeface="Times New Roman" panose="02020603050405020304" pitchFamily="18" charset="0"/>
            </a:rPr>
            <a:t>folium.Circle</a:t>
          </a:r>
          <a:r>
            <a:rPr lang="en-US" sz="1800" dirty="0">
              <a:latin typeface="Times New Roman" panose="02020603050405020304" pitchFamily="18" charset="0"/>
              <a:cs typeface="Times New Roman" panose="02020603050405020304" pitchFamily="18" charset="0"/>
            </a:rPr>
            <a:t>` object and marked using the `</a:t>
          </a:r>
          <a:r>
            <a:rPr lang="en-US" sz="1800" dirty="0" err="1">
              <a:latin typeface="Times New Roman" panose="02020603050405020304" pitchFamily="18" charset="0"/>
              <a:cs typeface="Times New Roman" panose="02020603050405020304" pitchFamily="18" charset="0"/>
            </a:rPr>
            <a:t>folium.Marker</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dgm:t>
    </dgm:pt>
    <dgm:pt modelId="{84D888B4-1DA1-458A-BD63-D0A9521382F8}" type="parTrans" cxnId="{42574DC5-8E89-492E-B506-2F1A248BEC0E}">
      <dgm:prSet/>
      <dgm:spPr/>
      <dgm:t>
        <a:bodyPr/>
        <a:lstStyle/>
        <a:p>
          <a:endParaRPr lang="en-IN" sz="1600"/>
        </a:p>
      </dgm:t>
    </dgm:pt>
    <dgm:pt modelId="{AA6A12B2-C4FE-4309-B92A-28B8AE9B16B2}" type="sibTrans" cxnId="{42574DC5-8E89-492E-B506-2F1A248BEC0E}">
      <dgm:prSet/>
      <dgm:spPr/>
      <dgm:t>
        <a:bodyPr/>
        <a:lstStyle/>
        <a:p>
          <a:endParaRPr lang="en-IN" sz="1600"/>
        </a:p>
      </dgm:t>
    </dgm:pt>
    <dgm:pt modelId="{49AC58FD-F88F-46EB-8C28-CC2D6DD654C6}">
      <dgm:prSet custT="1"/>
      <dgm:spPr>
        <a:solidFill>
          <a:srgbClr val="1C7DDB"/>
        </a:solidFill>
      </dgm:spPr>
      <dgm:t>
        <a:bodyPr/>
        <a:lstStyle/>
        <a:p>
          <a:r>
            <a:rPr lang="en-US" sz="1800">
              <a:latin typeface="Times New Roman" panose="02020603050405020304" pitchFamily="18" charset="0"/>
              <a:cs typeface="Times New Roman" panose="02020603050405020304" pitchFamily="18" charset="0"/>
            </a:rPr>
            <a:t>Add.child() function was used to add these launch sites on the global map;</a:t>
          </a:r>
          <a:endParaRPr lang="en-IN" sz="1800">
            <a:latin typeface="Times New Roman" panose="02020603050405020304" pitchFamily="18" charset="0"/>
            <a:cs typeface="Times New Roman" panose="02020603050405020304" pitchFamily="18" charset="0"/>
          </a:endParaRPr>
        </a:p>
      </dgm:t>
    </dgm:pt>
    <dgm:pt modelId="{821E232B-E9DA-4F18-ACD2-CEDE0CAF1FB5}" type="parTrans" cxnId="{A33EE17D-B57C-498A-AFDE-312D12464D42}">
      <dgm:prSet/>
      <dgm:spPr/>
      <dgm:t>
        <a:bodyPr/>
        <a:lstStyle/>
        <a:p>
          <a:endParaRPr lang="en-IN" sz="1600"/>
        </a:p>
      </dgm:t>
    </dgm:pt>
    <dgm:pt modelId="{496F9C59-FE4B-4153-B04B-F5267D139C1F}" type="sibTrans" cxnId="{A33EE17D-B57C-498A-AFDE-312D12464D42}">
      <dgm:prSet/>
      <dgm:spPr/>
      <dgm:t>
        <a:bodyPr/>
        <a:lstStyle/>
        <a:p>
          <a:endParaRPr lang="en-IN" sz="1600"/>
        </a:p>
      </dgm:t>
    </dgm:pt>
    <dgm:pt modelId="{8DCCABC3-CE1F-44EE-ACDD-433FDBA058E4}" type="pres">
      <dgm:prSet presAssocID="{71C68655-3E91-4831-8345-D1AD5BC043DA}" presName="Name0" presStyleCnt="0">
        <dgm:presLayoutVars>
          <dgm:dir/>
          <dgm:resizeHandles val="exact"/>
        </dgm:presLayoutVars>
      </dgm:prSet>
      <dgm:spPr/>
    </dgm:pt>
    <dgm:pt modelId="{5847833D-09C2-4067-BC48-B6C1EE12FE86}" type="pres">
      <dgm:prSet presAssocID="{311C1E1B-104F-42EF-91B9-89928ACC73EB}" presName="node" presStyleLbl="node1" presStyleIdx="0" presStyleCnt="1" custLinFactNeighborX="-28923" custLinFactNeighborY="-216">
        <dgm:presLayoutVars>
          <dgm:bulletEnabled val="1"/>
        </dgm:presLayoutVars>
      </dgm:prSet>
      <dgm:spPr>
        <a:prstGeom prst="flowChartAlternateProcess">
          <a:avLst/>
        </a:prstGeom>
      </dgm:spPr>
    </dgm:pt>
  </dgm:ptLst>
  <dgm:cxnLst>
    <dgm:cxn modelId="{9BC9852A-2255-41F8-BCB0-508D6A3DE0D7}" type="presOf" srcId="{311C1E1B-104F-42EF-91B9-89928ACC73EB}" destId="{5847833D-09C2-4067-BC48-B6C1EE12FE86}" srcOrd="0" destOrd="0" presId="urn:microsoft.com/office/officeart/2005/8/layout/process1"/>
    <dgm:cxn modelId="{DC3AAB4A-0479-4E60-AC61-0437AD52316C}" type="presOf" srcId="{49AC58FD-F88F-46EB-8C28-CC2D6DD654C6}" destId="{5847833D-09C2-4067-BC48-B6C1EE12FE86}" srcOrd="0" destOrd="3" presId="urn:microsoft.com/office/officeart/2005/8/layout/process1"/>
    <dgm:cxn modelId="{0FDDC656-A267-4C85-90EE-B94D475B94FB}" type="presOf" srcId="{FF2EBD4D-1BDD-48F7-B15A-22A385E3C066}" destId="{5847833D-09C2-4067-BC48-B6C1EE12FE86}" srcOrd="0" destOrd="1" presId="urn:microsoft.com/office/officeart/2005/8/layout/process1"/>
    <dgm:cxn modelId="{A33EE17D-B57C-498A-AFDE-312D12464D42}" srcId="{311C1E1B-104F-42EF-91B9-89928ACC73EB}" destId="{49AC58FD-F88F-46EB-8C28-CC2D6DD654C6}" srcOrd="2" destOrd="0" parTransId="{821E232B-E9DA-4F18-ACD2-CEDE0CAF1FB5}" sibTransId="{496F9C59-FE4B-4153-B04B-F5267D139C1F}"/>
    <dgm:cxn modelId="{CDC9D182-48DB-4B6A-92F1-EB3CB9ED8D0C}" srcId="{71C68655-3E91-4831-8345-D1AD5BC043DA}" destId="{311C1E1B-104F-42EF-91B9-89928ACC73EB}" srcOrd="0" destOrd="0" parTransId="{56E1E605-5741-440B-893A-BE844772D1FE}" sibTransId="{24BEACDF-810D-46CF-9663-B73D06C9B36E}"/>
    <dgm:cxn modelId="{A937AEA8-661D-454C-BD41-58249EEA5104}" type="presOf" srcId="{71C68655-3E91-4831-8345-D1AD5BC043DA}" destId="{8DCCABC3-CE1F-44EE-ACDD-433FDBA058E4}" srcOrd="0" destOrd="0" presId="urn:microsoft.com/office/officeart/2005/8/layout/process1"/>
    <dgm:cxn modelId="{29BF90AE-0070-4F81-8CBF-41AF81A69445}" srcId="{311C1E1B-104F-42EF-91B9-89928ACC73EB}" destId="{FF2EBD4D-1BDD-48F7-B15A-22A385E3C066}" srcOrd="0" destOrd="0" parTransId="{69BC43E3-EE08-438F-8C91-CE88149DBF1E}" sibTransId="{DFFFD255-8948-4BA2-AB6C-2D8890197FFF}"/>
    <dgm:cxn modelId="{42574DC5-8E89-492E-B506-2F1A248BEC0E}" srcId="{311C1E1B-104F-42EF-91B9-89928ACC73EB}" destId="{B51E73D6-A964-4D5A-8E60-73D550BD893D}" srcOrd="1" destOrd="0" parTransId="{84D888B4-1DA1-458A-BD63-D0A9521382F8}" sibTransId="{AA6A12B2-C4FE-4309-B92A-28B8AE9B16B2}"/>
    <dgm:cxn modelId="{CAFE54F2-9D60-4BE0-BCC4-A9ED739D2D69}" type="presOf" srcId="{B51E73D6-A964-4D5A-8E60-73D550BD893D}" destId="{5847833D-09C2-4067-BC48-B6C1EE12FE86}" srcOrd="0" destOrd="2" presId="urn:microsoft.com/office/officeart/2005/8/layout/process1"/>
    <dgm:cxn modelId="{52DDCE8C-C624-417C-844A-891D1D5C9501}" type="presParOf" srcId="{8DCCABC3-CE1F-44EE-ACDD-433FDBA058E4}" destId="{5847833D-09C2-4067-BC48-B6C1EE12FE86}"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8186012-B0D6-4034-A41D-A5DBE9D62296}"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IN"/>
        </a:p>
      </dgm:t>
    </dgm:pt>
    <dgm:pt modelId="{C4214140-C478-493C-A53C-C939BF69A5DF}">
      <dgm:prSet/>
      <dgm:spPr/>
      <dgm:t>
        <a:bodyPr/>
        <a:lstStyle/>
        <a:p>
          <a:r>
            <a:rPr lang="en-US" b="1">
              <a:latin typeface="Times New Roman" panose="02020603050405020304" pitchFamily="18" charset="0"/>
              <a:cs typeface="Times New Roman" panose="02020603050405020304" pitchFamily="18" charset="0"/>
            </a:rPr>
            <a:t>Analysis: </a:t>
          </a:r>
          <a:endParaRPr lang="en-IN">
            <a:latin typeface="Times New Roman" panose="02020603050405020304" pitchFamily="18" charset="0"/>
            <a:cs typeface="Times New Roman" panose="02020603050405020304" pitchFamily="18" charset="0"/>
          </a:endParaRPr>
        </a:p>
      </dgm:t>
    </dgm:pt>
    <dgm:pt modelId="{447D2124-C58A-4DE6-8D14-7775C9934B19}" type="parTrans" cxnId="{7728C899-BB55-4D36-A525-6EF5F616995C}">
      <dgm:prSet/>
      <dgm:spPr/>
      <dgm:t>
        <a:bodyPr/>
        <a:lstStyle/>
        <a:p>
          <a:endParaRPr lang="en-IN">
            <a:latin typeface="Times New Roman" panose="02020603050405020304" pitchFamily="18" charset="0"/>
            <a:cs typeface="Times New Roman" panose="02020603050405020304" pitchFamily="18" charset="0"/>
          </a:endParaRPr>
        </a:p>
      </dgm:t>
    </dgm:pt>
    <dgm:pt modelId="{3C4629EC-0023-4EEE-BAB9-3DACB8B6A291}" type="sibTrans" cxnId="{7728C899-BB55-4D36-A525-6EF5F616995C}">
      <dgm:prSet/>
      <dgm:spPr/>
      <dgm:t>
        <a:bodyPr/>
        <a:lstStyle/>
        <a:p>
          <a:endParaRPr lang="en-IN">
            <a:latin typeface="Times New Roman" panose="02020603050405020304" pitchFamily="18" charset="0"/>
            <a:cs typeface="Times New Roman" panose="02020603050405020304" pitchFamily="18" charset="0"/>
          </a:endParaRPr>
        </a:p>
      </dgm:t>
    </dgm:pt>
    <dgm:pt modelId="{D252B4B1-61BA-4108-8D57-9606BF6B0B4B}">
      <dgm:prSet/>
      <dgm:spPr/>
      <dgm:t>
        <a:bodyPr/>
        <a:lstStyle/>
        <a:p>
          <a:r>
            <a:rPr lang="en-US" dirty="0">
              <a:latin typeface="Times New Roman" panose="02020603050405020304" pitchFamily="18" charset="0"/>
              <a:cs typeface="Times New Roman" panose="02020603050405020304" pitchFamily="18" charset="0"/>
            </a:rPr>
            <a:t>It is observed from the folium map that each of the launch site are located in the United States of America and in the proximity to the coast.</a:t>
          </a:r>
          <a:endParaRPr lang="en-IN" dirty="0">
            <a:latin typeface="Times New Roman" panose="02020603050405020304" pitchFamily="18" charset="0"/>
            <a:cs typeface="Times New Roman" panose="02020603050405020304" pitchFamily="18" charset="0"/>
          </a:endParaRPr>
        </a:p>
      </dgm:t>
    </dgm:pt>
    <dgm:pt modelId="{438FCA23-D7C3-48B2-8A74-F1AE4324DDA7}" type="parTrans" cxnId="{9DDCF695-9F77-45A8-8733-F57AF86D7C08}">
      <dgm:prSet/>
      <dgm:spPr/>
      <dgm:t>
        <a:bodyPr/>
        <a:lstStyle/>
        <a:p>
          <a:endParaRPr lang="en-IN">
            <a:latin typeface="Times New Roman" panose="02020603050405020304" pitchFamily="18" charset="0"/>
            <a:cs typeface="Times New Roman" panose="02020603050405020304" pitchFamily="18" charset="0"/>
          </a:endParaRPr>
        </a:p>
      </dgm:t>
    </dgm:pt>
    <dgm:pt modelId="{CE2791DE-362F-4107-9742-16487E3CAE31}" type="sibTrans" cxnId="{9DDCF695-9F77-45A8-8733-F57AF86D7C08}">
      <dgm:prSet/>
      <dgm:spPr/>
      <dgm:t>
        <a:bodyPr/>
        <a:lstStyle/>
        <a:p>
          <a:endParaRPr lang="en-IN">
            <a:latin typeface="Times New Roman" panose="02020603050405020304" pitchFamily="18" charset="0"/>
            <a:cs typeface="Times New Roman" panose="02020603050405020304" pitchFamily="18" charset="0"/>
          </a:endParaRPr>
        </a:p>
      </dgm:t>
    </dgm:pt>
    <dgm:pt modelId="{AD666A0B-09CD-4E7C-9428-A30CE5BAB9D0}">
      <dgm:prSet/>
      <dgm:spPr/>
      <dgm:t>
        <a:bodyPr/>
        <a:lstStyle/>
        <a:p>
          <a:r>
            <a:rPr lang="en-US">
              <a:latin typeface="Times New Roman" panose="02020603050405020304" pitchFamily="18" charset="0"/>
              <a:cs typeface="Times New Roman" panose="02020603050405020304" pitchFamily="18" charset="0"/>
            </a:rPr>
            <a:t>The CCAFS LC-40, CCAFS SLC-40 and KSC LC-39A launch stations are located near the west coast in Florida. </a:t>
          </a:r>
          <a:endParaRPr lang="en-IN">
            <a:latin typeface="Times New Roman" panose="02020603050405020304" pitchFamily="18" charset="0"/>
            <a:cs typeface="Times New Roman" panose="02020603050405020304" pitchFamily="18" charset="0"/>
          </a:endParaRPr>
        </a:p>
      </dgm:t>
    </dgm:pt>
    <dgm:pt modelId="{10F929FF-1B6E-4F6F-AD20-DFE86823626F}" type="parTrans" cxnId="{63B2738B-ABF2-47D0-A2F8-2CC57593795D}">
      <dgm:prSet/>
      <dgm:spPr/>
      <dgm:t>
        <a:bodyPr/>
        <a:lstStyle/>
        <a:p>
          <a:endParaRPr lang="en-IN">
            <a:latin typeface="Times New Roman" panose="02020603050405020304" pitchFamily="18" charset="0"/>
            <a:cs typeface="Times New Roman" panose="02020603050405020304" pitchFamily="18" charset="0"/>
          </a:endParaRPr>
        </a:p>
      </dgm:t>
    </dgm:pt>
    <dgm:pt modelId="{E779A71E-853F-4872-89B7-9898EE814ADB}" type="sibTrans" cxnId="{63B2738B-ABF2-47D0-A2F8-2CC57593795D}">
      <dgm:prSet/>
      <dgm:spPr/>
      <dgm:t>
        <a:bodyPr/>
        <a:lstStyle/>
        <a:p>
          <a:endParaRPr lang="en-IN">
            <a:latin typeface="Times New Roman" panose="02020603050405020304" pitchFamily="18" charset="0"/>
            <a:cs typeface="Times New Roman" panose="02020603050405020304" pitchFamily="18" charset="0"/>
          </a:endParaRPr>
        </a:p>
      </dgm:t>
    </dgm:pt>
    <dgm:pt modelId="{3D923CD5-B200-4279-9C96-EEC2A69E2549}">
      <dgm:prSet/>
      <dgm:spPr/>
      <dgm:t>
        <a:bodyPr/>
        <a:lstStyle/>
        <a:p>
          <a:r>
            <a:rPr lang="en-US">
              <a:latin typeface="Times New Roman" panose="02020603050405020304" pitchFamily="18" charset="0"/>
              <a:cs typeface="Times New Roman" panose="02020603050405020304" pitchFamily="18" charset="0"/>
            </a:rPr>
            <a:t>The VAFB SLC-4E launch station is on the east coast in California.</a:t>
          </a:r>
          <a:endParaRPr lang="en-IN">
            <a:latin typeface="Times New Roman" panose="02020603050405020304" pitchFamily="18" charset="0"/>
            <a:cs typeface="Times New Roman" panose="02020603050405020304" pitchFamily="18" charset="0"/>
          </a:endParaRPr>
        </a:p>
      </dgm:t>
    </dgm:pt>
    <dgm:pt modelId="{7D2F2BD1-681A-447C-B0EC-7CC3FE0F08D3}" type="parTrans" cxnId="{05F9D901-970C-4CB3-ABB9-0D1FC12A50B2}">
      <dgm:prSet/>
      <dgm:spPr/>
      <dgm:t>
        <a:bodyPr/>
        <a:lstStyle/>
        <a:p>
          <a:endParaRPr lang="en-IN">
            <a:latin typeface="Times New Roman" panose="02020603050405020304" pitchFamily="18" charset="0"/>
            <a:cs typeface="Times New Roman" panose="02020603050405020304" pitchFamily="18" charset="0"/>
          </a:endParaRPr>
        </a:p>
      </dgm:t>
    </dgm:pt>
    <dgm:pt modelId="{9944D52F-101C-4C71-90AE-51860775C288}" type="sibTrans" cxnId="{05F9D901-970C-4CB3-ABB9-0D1FC12A50B2}">
      <dgm:prSet/>
      <dgm:spPr/>
      <dgm:t>
        <a:bodyPr/>
        <a:lstStyle/>
        <a:p>
          <a:endParaRPr lang="en-IN">
            <a:latin typeface="Times New Roman" panose="02020603050405020304" pitchFamily="18" charset="0"/>
            <a:cs typeface="Times New Roman" panose="02020603050405020304" pitchFamily="18" charset="0"/>
          </a:endParaRPr>
        </a:p>
      </dgm:t>
    </dgm:pt>
    <dgm:pt modelId="{E6AB760C-6956-478A-A01B-E497708BB286}" type="pres">
      <dgm:prSet presAssocID="{B8186012-B0D6-4034-A41D-A5DBE9D62296}" presName="vert0" presStyleCnt="0">
        <dgm:presLayoutVars>
          <dgm:dir/>
          <dgm:animOne val="branch"/>
          <dgm:animLvl val="lvl"/>
        </dgm:presLayoutVars>
      </dgm:prSet>
      <dgm:spPr/>
    </dgm:pt>
    <dgm:pt modelId="{FF26B365-88D4-438F-A57D-769F154D8B2F}" type="pres">
      <dgm:prSet presAssocID="{C4214140-C478-493C-A53C-C939BF69A5DF}" presName="thickLine" presStyleLbl="alignNode1" presStyleIdx="0" presStyleCnt="1"/>
      <dgm:spPr/>
    </dgm:pt>
    <dgm:pt modelId="{EB7C9804-CE28-4CE7-B6AF-88954D0AAB6B}" type="pres">
      <dgm:prSet presAssocID="{C4214140-C478-493C-A53C-C939BF69A5DF}" presName="horz1" presStyleCnt="0"/>
      <dgm:spPr/>
    </dgm:pt>
    <dgm:pt modelId="{C8E7C85B-A8EF-4C47-9926-04096EC5203A}" type="pres">
      <dgm:prSet presAssocID="{C4214140-C478-493C-A53C-C939BF69A5DF}" presName="tx1" presStyleLbl="revTx" presStyleIdx="0" presStyleCnt="4"/>
      <dgm:spPr/>
    </dgm:pt>
    <dgm:pt modelId="{61E518C4-695E-48C1-BF6A-0C1F26F049CA}" type="pres">
      <dgm:prSet presAssocID="{C4214140-C478-493C-A53C-C939BF69A5DF}" presName="vert1" presStyleCnt="0"/>
      <dgm:spPr/>
    </dgm:pt>
    <dgm:pt modelId="{A0E4C906-8B3A-4547-ACA5-9DC38861F7EB}" type="pres">
      <dgm:prSet presAssocID="{D252B4B1-61BA-4108-8D57-9606BF6B0B4B}" presName="vertSpace2a" presStyleCnt="0"/>
      <dgm:spPr/>
    </dgm:pt>
    <dgm:pt modelId="{7641F6E0-AC39-42BD-AE04-D704E403089C}" type="pres">
      <dgm:prSet presAssocID="{D252B4B1-61BA-4108-8D57-9606BF6B0B4B}" presName="horz2" presStyleCnt="0"/>
      <dgm:spPr/>
    </dgm:pt>
    <dgm:pt modelId="{631A34F2-B2DD-4C8B-85BB-93A1E03742D5}" type="pres">
      <dgm:prSet presAssocID="{D252B4B1-61BA-4108-8D57-9606BF6B0B4B}" presName="horzSpace2" presStyleCnt="0"/>
      <dgm:spPr/>
    </dgm:pt>
    <dgm:pt modelId="{CF6A504D-DAC4-476C-856C-0ADC3BA99AF8}" type="pres">
      <dgm:prSet presAssocID="{D252B4B1-61BA-4108-8D57-9606BF6B0B4B}" presName="tx2" presStyleLbl="revTx" presStyleIdx="1" presStyleCnt="4"/>
      <dgm:spPr/>
    </dgm:pt>
    <dgm:pt modelId="{695EA0D8-027E-4FBF-ADC4-E8D92DB1CDFA}" type="pres">
      <dgm:prSet presAssocID="{D252B4B1-61BA-4108-8D57-9606BF6B0B4B}" presName="vert2" presStyleCnt="0"/>
      <dgm:spPr/>
    </dgm:pt>
    <dgm:pt modelId="{C23C75C4-F578-4BFB-96CF-780D47A099E0}" type="pres">
      <dgm:prSet presAssocID="{D252B4B1-61BA-4108-8D57-9606BF6B0B4B}" presName="thinLine2b" presStyleLbl="callout" presStyleIdx="0" presStyleCnt="3"/>
      <dgm:spPr/>
    </dgm:pt>
    <dgm:pt modelId="{F275862C-D710-4FB7-8468-B6D69E3E2FEB}" type="pres">
      <dgm:prSet presAssocID="{D252B4B1-61BA-4108-8D57-9606BF6B0B4B}" presName="vertSpace2b" presStyleCnt="0"/>
      <dgm:spPr/>
    </dgm:pt>
    <dgm:pt modelId="{7CB232BE-0972-4086-8614-985B190801A9}" type="pres">
      <dgm:prSet presAssocID="{AD666A0B-09CD-4E7C-9428-A30CE5BAB9D0}" presName="horz2" presStyleCnt="0"/>
      <dgm:spPr/>
    </dgm:pt>
    <dgm:pt modelId="{466BEC87-0912-4D62-A78B-CA3BBFBE54C0}" type="pres">
      <dgm:prSet presAssocID="{AD666A0B-09CD-4E7C-9428-A30CE5BAB9D0}" presName="horzSpace2" presStyleCnt="0"/>
      <dgm:spPr/>
    </dgm:pt>
    <dgm:pt modelId="{187BEAEB-357C-4BDF-BD09-69D15EC429D9}" type="pres">
      <dgm:prSet presAssocID="{AD666A0B-09CD-4E7C-9428-A30CE5BAB9D0}" presName="tx2" presStyleLbl="revTx" presStyleIdx="2" presStyleCnt="4"/>
      <dgm:spPr/>
    </dgm:pt>
    <dgm:pt modelId="{13CF760A-B977-484E-9B0E-4B47BDDC1DB6}" type="pres">
      <dgm:prSet presAssocID="{AD666A0B-09CD-4E7C-9428-A30CE5BAB9D0}" presName="vert2" presStyleCnt="0"/>
      <dgm:spPr/>
    </dgm:pt>
    <dgm:pt modelId="{FCB173D8-E213-45AD-A36E-7BC0503A0EE8}" type="pres">
      <dgm:prSet presAssocID="{AD666A0B-09CD-4E7C-9428-A30CE5BAB9D0}" presName="thinLine2b" presStyleLbl="callout" presStyleIdx="1" presStyleCnt="3"/>
      <dgm:spPr/>
    </dgm:pt>
    <dgm:pt modelId="{C52ED7CD-C519-4A40-8734-9F6EE447F903}" type="pres">
      <dgm:prSet presAssocID="{AD666A0B-09CD-4E7C-9428-A30CE5BAB9D0}" presName="vertSpace2b" presStyleCnt="0"/>
      <dgm:spPr/>
    </dgm:pt>
    <dgm:pt modelId="{9254FC04-1622-468A-9820-D8CC9FB516DE}" type="pres">
      <dgm:prSet presAssocID="{3D923CD5-B200-4279-9C96-EEC2A69E2549}" presName="horz2" presStyleCnt="0"/>
      <dgm:spPr/>
    </dgm:pt>
    <dgm:pt modelId="{C3F2D190-1C7B-4E08-A46D-1D26AB9F193A}" type="pres">
      <dgm:prSet presAssocID="{3D923CD5-B200-4279-9C96-EEC2A69E2549}" presName="horzSpace2" presStyleCnt="0"/>
      <dgm:spPr/>
    </dgm:pt>
    <dgm:pt modelId="{61B342F3-7D17-40C9-AA31-D1A8E9F73701}" type="pres">
      <dgm:prSet presAssocID="{3D923CD5-B200-4279-9C96-EEC2A69E2549}" presName="tx2" presStyleLbl="revTx" presStyleIdx="3" presStyleCnt="4"/>
      <dgm:spPr/>
    </dgm:pt>
    <dgm:pt modelId="{0F794DC4-2C90-472E-8B53-77321EF5495C}" type="pres">
      <dgm:prSet presAssocID="{3D923CD5-B200-4279-9C96-EEC2A69E2549}" presName="vert2" presStyleCnt="0"/>
      <dgm:spPr/>
    </dgm:pt>
    <dgm:pt modelId="{D7CCB6BA-4464-4268-B68C-8DDBC87F106E}" type="pres">
      <dgm:prSet presAssocID="{3D923CD5-B200-4279-9C96-EEC2A69E2549}" presName="thinLine2b" presStyleLbl="callout" presStyleIdx="2" presStyleCnt="3"/>
      <dgm:spPr/>
    </dgm:pt>
    <dgm:pt modelId="{24FB0CFB-8DA1-41A0-AECD-0A86E4596B99}" type="pres">
      <dgm:prSet presAssocID="{3D923CD5-B200-4279-9C96-EEC2A69E2549}" presName="vertSpace2b" presStyleCnt="0"/>
      <dgm:spPr/>
    </dgm:pt>
  </dgm:ptLst>
  <dgm:cxnLst>
    <dgm:cxn modelId="{05F9D901-970C-4CB3-ABB9-0D1FC12A50B2}" srcId="{C4214140-C478-493C-A53C-C939BF69A5DF}" destId="{3D923CD5-B200-4279-9C96-EEC2A69E2549}" srcOrd="2" destOrd="0" parTransId="{7D2F2BD1-681A-447C-B0EC-7CC3FE0F08D3}" sibTransId="{9944D52F-101C-4C71-90AE-51860775C288}"/>
    <dgm:cxn modelId="{B50CCE2A-EE42-46AA-9B9D-BABE6576BCF5}" type="presOf" srcId="{C4214140-C478-493C-A53C-C939BF69A5DF}" destId="{C8E7C85B-A8EF-4C47-9926-04096EC5203A}" srcOrd="0" destOrd="0" presId="urn:microsoft.com/office/officeart/2008/layout/LinedList"/>
    <dgm:cxn modelId="{829EF137-6ADC-4FC3-AC6B-46661493D1F2}" type="presOf" srcId="{D252B4B1-61BA-4108-8D57-9606BF6B0B4B}" destId="{CF6A504D-DAC4-476C-856C-0ADC3BA99AF8}" srcOrd="0" destOrd="0" presId="urn:microsoft.com/office/officeart/2008/layout/LinedList"/>
    <dgm:cxn modelId="{63B2738B-ABF2-47D0-A2F8-2CC57593795D}" srcId="{C4214140-C478-493C-A53C-C939BF69A5DF}" destId="{AD666A0B-09CD-4E7C-9428-A30CE5BAB9D0}" srcOrd="1" destOrd="0" parTransId="{10F929FF-1B6E-4F6F-AD20-DFE86823626F}" sibTransId="{E779A71E-853F-4872-89B7-9898EE814ADB}"/>
    <dgm:cxn modelId="{9DDCF695-9F77-45A8-8733-F57AF86D7C08}" srcId="{C4214140-C478-493C-A53C-C939BF69A5DF}" destId="{D252B4B1-61BA-4108-8D57-9606BF6B0B4B}" srcOrd="0" destOrd="0" parTransId="{438FCA23-D7C3-48B2-8A74-F1AE4324DDA7}" sibTransId="{CE2791DE-362F-4107-9742-16487E3CAE31}"/>
    <dgm:cxn modelId="{7728C899-BB55-4D36-A525-6EF5F616995C}" srcId="{B8186012-B0D6-4034-A41D-A5DBE9D62296}" destId="{C4214140-C478-493C-A53C-C939BF69A5DF}" srcOrd="0" destOrd="0" parTransId="{447D2124-C58A-4DE6-8D14-7775C9934B19}" sibTransId="{3C4629EC-0023-4EEE-BAB9-3DACB8B6A291}"/>
    <dgm:cxn modelId="{3DC36DBA-1278-466E-A1F8-9C741978FEFE}" type="presOf" srcId="{B8186012-B0D6-4034-A41D-A5DBE9D62296}" destId="{E6AB760C-6956-478A-A01B-E497708BB286}" srcOrd="0" destOrd="0" presId="urn:microsoft.com/office/officeart/2008/layout/LinedList"/>
    <dgm:cxn modelId="{C9548FCF-570C-4FBA-B49D-291B75AF2623}" type="presOf" srcId="{AD666A0B-09CD-4E7C-9428-A30CE5BAB9D0}" destId="{187BEAEB-357C-4BDF-BD09-69D15EC429D9}" srcOrd="0" destOrd="0" presId="urn:microsoft.com/office/officeart/2008/layout/LinedList"/>
    <dgm:cxn modelId="{5D7346D7-8A56-4685-9942-61F3E53EA56C}" type="presOf" srcId="{3D923CD5-B200-4279-9C96-EEC2A69E2549}" destId="{61B342F3-7D17-40C9-AA31-D1A8E9F73701}" srcOrd="0" destOrd="0" presId="urn:microsoft.com/office/officeart/2008/layout/LinedList"/>
    <dgm:cxn modelId="{9223D181-A514-4DE4-9004-A631F95F6ABF}" type="presParOf" srcId="{E6AB760C-6956-478A-A01B-E497708BB286}" destId="{FF26B365-88D4-438F-A57D-769F154D8B2F}" srcOrd="0" destOrd="0" presId="urn:microsoft.com/office/officeart/2008/layout/LinedList"/>
    <dgm:cxn modelId="{EBE1039C-9830-4344-96F2-99CA8858BA9D}" type="presParOf" srcId="{E6AB760C-6956-478A-A01B-E497708BB286}" destId="{EB7C9804-CE28-4CE7-B6AF-88954D0AAB6B}" srcOrd="1" destOrd="0" presId="urn:microsoft.com/office/officeart/2008/layout/LinedList"/>
    <dgm:cxn modelId="{7D7119CA-CC5C-4978-9D88-89D4211A3A82}" type="presParOf" srcId="{EB7C9804-CE28-4CE7-B6AF-88954D0AAB6B}" destId="{C8E7C85B-A8EF-4C47-9926-04096EC5203A}" srcOrd="0" destOrd="0" presId="urn:microsoft.com/office/officeart/2008/layout/LinedList"/>
    <dgm:cxn modelId="{249C8904-B104-433F-BB94-B3087F32AE74}" type="presParOf" srcId="{EB7C9804-CE28-4CE7-B6AF-88954D0AAB6B}" destId="{61E518C4-695E-48C1-BF6A-0C1F26F049CA}" srcOrd="1" destOrd="0" presId="urn:microsoft.com/office/officeart/2008/layout/LinedList"/>
    <dgm:cxn modelId="{B5FB6126-2215-4A73-B386-3896B55DB9CE}" type="presParOf" srcId="{61E518C4-695E-48C1-BF6A-0C1F26F049CA}" destId="{A0E4C906-8B3A-4547-ACA5-9DC38861F7EB}" srcOrd="0" destOrd="0" presId="urn:microsoft.com/office/officeart/2008/layout/LinedList"/>
    <dgm:cxn modelId="{FFC3C684-5E91-4A20-A173-A84C0779C654}" type="presParOf" srcId="{61E518C4-695E-48C1-BF6A-0C1F26F049CA}" destId="{7641F6E0-AC39-42BD-AE04-D704E403089C}" srcOrd="1" destOrd="0" presId="urn:microsoft.com/office/officeart/2008/layout/LinedList"/>
    <dgm:cxn modelId="{01BC3AEF-BBD2-4DDC-B167-F732F1097B20}" type="presParOf" srcId="{7641F6E0-AC39-42BD-AE04-D704E403089C}" destId="{631A34F2-B2DD-4C8B-85BB-93A1E03742D5}" srcOrd="0" destOrd="0" presId="urn:microsoft.com/office/officeart/2008/layout/LinedList"/>
    <dgm:cxn modelId="{795418EA-B1FC-4877-8C2F-45FEF684DC42}" type="presParOf" srcId="{7641F6E0-AC39-42BD-AE04-D704E403089C}" destId="{CF6A504D-DAC4-476C-856C-0ADC3BA99AF8}" srcOrd="1" destOrd="0" presId="urn:microsoft.com/office/officeart/2008/layout/LinedList"/>
    <dgm:cxn modelId="{17547B3C-DA77-4822-AB25-8B220C5BF001}" type="presParOf" srcId="{7641F6E0-AC39-42BD-AE04-D704E403089C}" destId="{695EA0D8-027E-4FBF-ADC4-E8D92DB1CDFA}" srcOrd="2" destOrd="0" presId="urn:microsoft.com/office/officeart/2008/layout/LinedList"/>
    <dgm:cxn modelId="{6573CB76-CA95-4979-84FF-D0B586C95AFE}" type="presParOf" srcId="{61E518C4-695E-48C1-BF6A-0C1F26F049CA}" destId="{C23C75C4-F578-4BFB-96CF-780D47A099E0}" srcOrd="2" destOrd="0" presId="urn:microsoft.com/office/officeart/2008/layout/LinedList"/>
    <dgm:cxn modelId="{6203C1F5-C5FD-42AA-9864-783C1D78A9BD}" type="presParOf" srcId="{61E518C4-695E-48C1-BF6A-0C1F26F049CA}" destId="{F275862C-D710-4FB7-8468-B6D69E3E2FEB}" srcOrd="3" destOrd="0" presId="urn:microsoft.com/office/officeart/2008/layout/LinedList"/>
    <dgm:cxn modelId="{E26C4342-C298-4E84-9D82-A1FF48238A18}" type="presParOf" srcId="{61E518C4-695E-48C1-BF6A-0C1F26F049CA}" destId="{7CB232BE-0972-4086-8614-985B190801A9}" srcOrd="4" destOrd="0" presId="urn:microsoft.com/office/officeart/2008/layout/LinedList"/>
    <dgm:cxn modelId="{81F790CA-4676-4ABF-8D77-BF6532D66782}" type="presParOf" srcId="{7CB232BE-0972-4086-8614-985B190801A9}" destId="{466BEC87-0912-4D62-A78B-CA3BBFBE54C0}" srcOrd="0" destOrd="0" presId="urn:microsoft.com/office/officeart/2008/layout/LinedList"/>
    <dgm:cxn modelId="{AD87C139-13CD-43E2-99F4-582EFE5EC6F8}" type="presParOf" srcId="{7CB232BE-0972-4086-8614-985B190801A9}" destId="{187BEAEB-357C-4BDF-BD09-69D15EC429D9}" srcOrd="1" destOrd="0" presId="urn:microsoft.com/office/officeart/2008/layout/LinedList"/>
    <dgm:cxn modelId="{579A270B-EB09-46B1-B1B9-97C982A3CD4B}" type="presParOf" srcId="{7CB232BE-0972-4086-8614-985B190801A9}" destId="{13CF760A-B977-484E-9B0E-4B47BDDC1DB6}" srcOrd="2" destOrd="0" presId="urn:microsoft.com/office/officeart/2008/layout/LinedList"/>
    <dgm:cxn modelId="{488197DF-84FF-4D39-BABF-26481339861D}" type="presParOf" srcId="{61E518C4-695E-48C1-BF6A-0C1F26F049CA}" destId="{FCB173D8-E213-45AD-A36E-7BC0503A0EE8}" srcOrd="5" destOrd="0" presId="urn:microsoft.com/office/officeart/2008/layout/LinedList"/>
    <dgm:cxn modelId="{EC47FA05-467B-47B2-BFC1-646B32BC1B09}" type="presParOf" srcId="{61E518C4-695E-48C1-BF6A-0C1F26F049CA}" destId="{C52ED7CD-C519-4A40-8734-9F6EE447F903}" srcOrd="6" destOrd="0" presId="urn:microsoft.com/office/officeart/2008/layout/LinedList"/>
    <dgm:cxn modelId="{8D16173A-2D7C-4D8A-A1E8-9F25C16C78C5}" type="presParOf" srcId="{61E518C4-695E-48C1-BF6A-0C1F26F049CA}" destId="{9254FC04-1622-468A-9820-D8CC9FB516DE}" srcOrd="7" destOrd="0" presId="urn:microsoft.com/office/officeart/2008/layout/LinedList"/>
    <dgm:cxn modelId="{B7F399BF-A65B-433A-A000-03B7848B9706}" type="presParOf" srcId="{9254FC04-1622-468A-9820-D8CC9FB516DE}" destId="{C3F2D190-1C7B-4E08-A46D-1D26AB9F193A}" srcOrd="0" destOrd="0" presId="urn:microsoft.com/office/officeart/2008/layout/LinedList"/>
    <dgm:cxn modelId="{391DE469-B53E-490B-8DC2-97A719CB4463}" type="presParOf" srcId="{9254FC04-1622-468A-9820-D8CC9FB516DE}" destId="{61B342F3-7D17-40C9-AA31-D1A8E9F73701}" srcOrd="1" destOrd="0" presId="urn:microsoft.com/office/officeart/2008/layout/LinedList"/>
    <dgm:cxn modelId="{FFA2B1E0-F664-476C-A739-CC7DDB2DFAF5}" type="presParOf" srcId="{9254FC04-1622-468A-9820-D8CC9FB516DE}" destId="{0F794DC4-2C90-472E-8B53-77321EF5495C}" srcOrd="2" destOrd="0" presId="urn:microsoft.com/office/officeart/2008/layout/LinedList"/>
    <dgm:cxn modelId="{4B986427-7171-49D3-8BFF-98D5D750BAA1}" type="presParOf" srcId="{61E518C4-695E-48C1-BF6A-0C1F26F049CA}" destId="{D7CCB6BA-4464-4268-B68C-8DDBC87F106E}" srcOrd="8" destOrd="0" presId="urn:microsoft.com/office/officeart/2008/layout/LinedList"/>
    <dgm:cxn modelId="{10BAAE97-5B4E-48D1-A5EC-E6C96F95F07C}" type="presParOf" srcId="{61E518C4-695E-48C1-BF6A-0C1F26F049CA}" destId="{24FB0CFB-8DA1-41A0-AECD-0A86E4596B99}" srcOrd="9"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49FFF8D-4429-4A82-90F3-8E5F0497C3C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041ACF1B-A2F0-41E1-93ED-42F4698CDBAC}">
      <dgm:prSet/>
      <dgm:spPr>
        <a:solidFill>
          <a:srgbClr val="00B050"/>
        </a:solidFill>
      </dgm:spPr>
      <dgm:t>
        <a:bodyPr/>
        <a:lstStyle/>
        <a:p>
          <a:r>
            <a:rPr lang="en-IN" dirty="0">
              <a:latin typeface="Times New Roman" panose="02020603050405020304" pitchFamily="18" charset="0"/>
              <a:cs typeface="Times New Roman" panose="02020603050405020304" pitchFamily="18" charset="0"/>
            </a:rPr>
            <a:t>Launch Sites zoomed in</a:t>
          </a:r>
        </a:p>
      </dgm:t>
    </dgm:pt>
    <dgm:pt modelId="{A1403213-C891-4D37-877E-FE65F127C264}" type="sibTrans" cxnId="{6443A6CF-AFFB-4ADF-8061-305A7380C883}">
      <dgm:prSet/>
      <dgm:spPr/>
      <dgm:t>
        <a:bodyPr/>
        <a:lstStyle/>
        <a:p>
          <a:endParaRPr lang="en-IN">
            <a:latin typeface="Times New Roman" panose="02020603050405020304" pitchFamily="18" charset="0"/>
            <a:cs typeface="Times New Roman" panose="02020603050405020304" pitchFamily="18" charset="0"/>
          </a:endParaRPr>
        </a:p>
      </dgm:t>
    </dgm:pt>
    <dgm:pt modelId="{E350FD83-4663-4482-9895-0D94805BFE40}" type="parTrans" cxnId="{6443A6CF-AFFB-4ADF-8061-305A7380C883}">
      <dgm:prSet/>
      <dgm:spPr/>
      <dgm:t>
        <a:bodyPr/>
        <a:lstStyle/>
        <a:p>
          <a:endParaRPr lang="en-IN">
            <a:latin typeface="Times New Roman" panose="02020603050405020304" pitchFamily="18" charset="0"/>
            <a:cs typeface="Times New Roman" panose="02020603050405020304" pitchFamily="18" charset="0"/>
          </a:endParaRPr>
        </a:p>
      </dgm:t>
    </dgm:pt>
    <dgm:pt modelId="{4228EBCB-5609-46F0-85D0-24BB90A2EEA6}" type="pres">
      <dgm:prSet presAssocID="{749FFF8D-4429-4A82-90F3-8E5F0497C3CD}" presName="diagram" presStyleCnt="0">
        <dgm:presLayoutVars>
          <dgm:dir/>
          <dgm:resizeHandles val="exact"/>
        </dgm:presLayoutVars>
      </dgm:prSet>
      <dgm:spPr/>
    </dgm:pt>
    <dgm:pt modelId="{C07AE1FE-D95D-4767-B65C-2857FF8072C2}" type="pres">
      <dgm:prSet presAssocID="{041ACF1B-A2F0-41E1-93ED-42F4698CDBAC}" presName="node" presStyleLbl="node1" presStyleIdx="0" presStyleCnt="1" custScaleY="125796">
        <dgm:presLayoutVars>
          <dgm:bulletEnabled val="1"/>
        </dgm:presLayoutVars>
      </dgm:prSet>
      <dgm:spPr>
        <a:prstGeom prst="round2DiagRect">
          <a:avLst/>
        </a:prstGeom>
      </dgm:spPr>
    </dgm:pt>
  </dgm:ptLst>
  <dgm:cxnLst>
    <dgm:cxn modelId="{2D8F2235-8371-414F-90DB-73CE29A1535A}" type="presOf" srcId="{749FFF8D-4429-4A82-90F3-8E5F0497C3CD}" destId="{4228EBCB-5609-46F0-85D0-24BB90A2EEA6}" srcOrd="0" destOrd="0" presId="urn:microsoft.com/office/officeart/2005/8/layout/default"/>
    <dgm:cxn modelId="{6443A6CF-AFFB-4ADF-8061-305A7380C883}" srcId="{749FFF8D-4429-4A82-90F3-8E5F0497C3CD}" destId="{041ACF1B-A2F0-41E1-93ED-42F4698CDBAC}" srcOrd="0" destOrd="0" parTransId="{E350FD83-4663-4482-9895-0D94805BFE40}" sibTransId="{A1403213-C891-4D37-877E-FE65F127C264}"/>
    <dgm:cxn modelId="{50A666D1-DF14-442E-942C-A092621157F6}" type="presOf" srcId="{041ACF1B-A2F0-41E1-93ED-42F4698CDBAC}" destId="{C07AE1FE-D95D-4767-B65C-2857FF8072C2}" srcOrd="0" destOrd="0" presId="urn:microsoft.com/office/officeart/2005/8/layout/default"/>
    <dgm:cxn modelId="{5CCDCD8F-7F63-4844-A4FE-BE4A7E8ECE14}" type="presParOf" srcId="{4228EBCB-5609-46F0-85D0-24BB90A2EEA6}" destId="{C07AE1FE-D95D-4767-B65C-2857FF8072C2}" srcOrd="0" destOrd="0" presId="urn:microsoft.com/office/officeart/2005/8/layout/default"/>
  </dgm:cxnLst>
  <dgm:bg>
    <a:solidFill>
      <a:srgbClr val="00B050"/>
    </a:solid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B336F77-BE43-403A-AE9C-80377CB98859}" type="doc">
      <dgm:prSet loTypeId="urn:microsoft.com/office/officeart/2005/8/layout/process4" loCatId="list" qsTypeId="urn:microsoft.com/office/officeart/2005/8/quickstyle/simple1" qsCatId="simple" csTypeId="urn:microsoft.com/office/officeart/2005/8/colors/colorful5" csCatId="colorful"/>
      <dgm:spPr/>
      <dgm:t>
        <a:bodyPr/>
        <a:lstStyle/>
        <a:p>
          <a:endParaRPr lang="en-IN"/>
        </a:p>
      </dgm:t>
    </dgm:pt>
    <dgm:pt modelId="{51915AC6-9DB0-4CBD-AF82-C5EC37D3E4EC}">
      <dgm:prSet/>
      <dgm:spPr/>
      <dgm:t>
        <a:bodyPr/>
        <a:lstStyle/>
        <a:p>
          <a:r>
            <a:rPr lang="en-US">
              <a:latin typeface="Times New Roman" panose="02020603050405020304" pitchFamily="18" charset="0"/>
              <a:cs typeface="Times New Roman" panose="02020603050405020304" pitchFamily="18" charset="0"/>
            </a:rPr>
            <a:t>The folium map was further enhanced by adding the color-labeled launch outcomes on the map</a:t>
          </a:r>
          <a:endParaRPr lang="en-IN">
            <a:latin typeface="Times New Roman" panose="02020603050405020304" pitchFamily="18" charset="0"/>
            <a:cs typeface="Times New Roman" panose="02020603050405020304" pitchFamily="18" charset="0"/>
          </a:endParaRPr>
        </a:p>
      </dgm:t>
    </dgm:pt>
    <dgm:pt modelId="{B3578FFB-3E40-403C-BF35-012591AAFF08}" type="parTrans" cxnId="{E7B4DC15-F026-4597-915C-C407DAEF9201}">
      <dgm:prSet/>
      <dgm:spPr/>
      <dgm:t>
        <a:bodyPr/>
        <a:lstStyle/>
        <a:p>
          <a:endParaRPr lang="en-IN">
            <a:latin typeface="Times New Roman" panose="02020603050405020304" pitchFamily="18" charset="0"/>
            <a:cs typeface="Times New Roman" panose="02020603050405020304" pitchFamily="18" charset="0"/>
          </a:endParaRPr>
        </a:p>
      </dgm:t>
    </dgm:pt>
    <dgm:pt modelId="{EBF0D738-D59A-4BCE-9C9F-6D633D347B2A}" type="sibTrans" cxnId="{E7B4DC15-F026-4597-915C-C407DAEF9201}">
      <dgm:prSet/>
      <dgm:spPr/>
      <dgm:t>
        <a:bodyPr/>
        <a:lstStyle/>
        <a:p>
          <a:endParaRPr lang="en-IN">
            <a:latin typeface="Times New Roman" panose="02020603050405020304" pitchFamily="18" charset="0"/>
            <a:cs typeface="Times New Roman" panose="02020603050405020304" pitchFamily="18" charset="0"/>
          </a:endParaRPr>
        </a:p>
      </dgm:t>
    </dgm:pt>
    <dgm:pt modelId="{0DF8411B-AFA9-400D-9F14-DBEF11A5A094}">
      <dgm:prSet/>
      <dgm:spPr/>
      <dgm:t>
        <a:bodyPr/>
        <a:lstStyle/>
        <a:p>
          <a:r>
            <a:rPr lang="en-US">
              <a:latin typeface="Times New Roman" panose="02020603050405020304" pitchFamily="18" charset="0"/>
              <a:cs typeface="Times New Roman" panose="02020603050405020304" pitchFamily="18" charset="0"/>
            </a:rPr>
            <a:t>At first, colors were assigned to identify if a landing was ‘successful’ or not ‘successful’ using the function in the slide. </a:t>
          </a:r>
          <a:endParaRPr lang="en-IN">
            <a:latin typeface="Times New Roman" panose="02020603050405020304" pitchFamily="18" charset="0"/>
            <a:cs typeface="Times New Roman" panose="02020603050405020304" pitchFamily="18" charset="0"/>
          </a:endParaRPr>
        </a:p>
      </dgm:t>
    </dgm:pt>
    <dgm:pt modelId="{614131CE-4C11-4731-AFA0-8BCDFC8363B6}" type="parTrans" cxnId="{87BB83DA-F614-443D-A4B2-59F4DEF04113}">
      <dgm:prSet/>
      <dgm:spPr/>
      <dgm:t>
        <a:bodyPr/>
        <a:lstStyle/>
        <a:p>
          <a:endParaRPr lang="en-IN">
            <a:latin typeface="Times New Roman" panose="02020603050405020304" pitchFamily="18" charset="0"/>
            <a:cs typeface="Times New Roman" panose="02020603050405020304" pitchFamily="18" charset="0"/>
          </a:endParaRPr>
        </a:p>
      </dgm:t>
    </dgm:pt>
    <dgm:pt modelId="{EF59A540-78EC-4165-A077-67F0757B2212}" type="sibTrans" cxnId="{87BB83DA-F614-443D-A4B2-59F4DEF04113}">
      <dgm:prSet/>
      <dgm:spPr/>
      <dgm:t>
        <a:bodyPr/>
        <a:lstStyle/>
        <a:p>
          <a:endParaRPr lang="en-IN">
            <a:latin typeface="Times New Roman" panose="02020603050405020304" pitchFamily="18" charset="0"/>
            <a:cs typeface="Times New Roman" panose="02020603050405020304" pitchFamily="18" charset="0"/>
          </a:endParaRPr>
        </a:p>
      </dgm:t>
    </dgm:pt>
    <dgm:pt modelId="{B8F20600-A0FF-4BBD-8537-B51EEED35AA1}">
      <dgm:prSet/>
      <dgm:spPr/>
      <dgm:t>
        <a:bodyPr/>
        <a:lstStyle/>
        <a:p>
          <a:r>
            <a:rPr lang="en-US">
              <a:latin typeface="Times New Roman" panose="02020603050405020304" pitchFamily="18" charset="0"/>
              <a:cs typeface="Times New Roman" panose="02020603050405020304" pitchFamily="18" charset="0"/>
            </a:rPr>
            <a:t>Red color was assigned to unsuccessful and Green color was assigned to successful landing.</a:t>
          </a:r>
          <a:endParaRPr lang="en-IN">
            <a:latin typeface="Times New Roman" panose="02020603050405020304" pitchFamily="18" charset="0"/>
            <a:cs typeface="Times New Roman" panose="02020603050405020304" pitchFamily="18" charset="0"/>
          </a:endParaRPr>
        </a:p>
      </dgm:t>
    </dgm:pt>
    <dgm:pt modelId="{388B21CD-2CA6-4040-83C6-18F179F60151}" type="parTrans" cxnId="{9FCE3512-37DE-4650-AC0D-D664AB66EB48}">
      <dgm:prSet/>
      <dgm:spPr/>
      <dgm:t>
        <a:bodyPr/>
        <a:lstStyle/>
        <a:p>
          <a:endParaRPr lang="en-IN">
            <a:latin typeface="Times New Roman" panose="02020603050405020304" pitchFamily="18" charset="0"/>
            <a:cs typeface="Times New Roman" panose="02020603050405020304" pitchFamily="18" charset="0"/>
          </a:endParaRPr>
        </a:p>
      </dgm:t>
    </dgm:pt>
    <dgm:pt modelId="{1C116130-19EF-47D8-AEF8-23BA34F341A7}" type="sibTrans" cxnId="{9FCE3512-37DE-4650-AC0D-D664AB66EB48}">
      <dgm:prSet/>
      <dgm:spPr/>
      <dgm:t>
        <a:bodyPr/>
        <a:lstStyle/>
        <a:p>
          <a:endParaRPr lang="en-IN">
            <a:latin typeface="Times New Roman" panose="02020603050405020304" pitchFamily="18" charset="0"/>
            <a:cs typeface="Times New Roman" panose="02020603050405020304" pitchFamily="18" charset="0"/>
          </a:endParaRPr>
        </a:p>
      </dgm:t>
    </dgm:pt>
    <dgm:pt modelId="{5B12EB50-21A1-4C1D-85FD-07F1FF67469C}">
      <dgm:prSet/>
      <dgm:spPr/>
      <dgm:t>
        <a:bodyPr/>
        <a:lstStyle/>
        <a:p>
          <a:r>
            <a:rPr lang="en-US">
              <a:latin typeface="Times New Roman" panose="02020603050405020304" pitchFamily="18" charset="0"/>
              <a:cs typeface="Times New Roman" panose="02020603050405020304" pitchFamily="18" charset="0"/>
            </a:rPr>
            <a:t>Later, MarkerCluster() object was added to the folium map to specify the outcomes to the landing outcomes at a landing site.</a:t>
          </a:r>
          <a:endParaRPr lang="en-IN">
            <a:latin typeface="Times New Roman" panose="02020603050405020304" pitchFamily="18" charset="0"/>
            <a:cs typeface="Times New Roman" panose="02020603050405020304" pitchFamily="18" charset="0"/>
          </a:endParaRPr>
        </a:p>
      </dgm:t>
    </dgm:pt>
    <dgm:pt modelId="{441B26F7-15DE-4E5C-9C7B-0C9ACEB4F4CE}" type="parTrans" cxnId="{E98C4001-3E1F-4553-A48B-DE18EFF7ECEB}">
      <dgm:prSet/>
      <dgm:spPr/>
      <dgm:t>
        <a:bodyPr/>
        <a:lstStyle/>
        <a:p>
          <a:endParaRPr lang="en-IN">
            <a:latin typeface="Times New Roman" panose="02020603050405020304" pitchFamily="18" charset="0"/>
            <a:cs typeface="Times New Roman" panose="02020603050405020304" pitchFamily="18" charset="0"/>
          </a:endParaRPr>
        </a:p>
      </dgm:t>
    </dgm:pt>
    <dgm:pt modelId="{93064D76-FEE0-4D5E-B5F1-507D64221EA0}" type="sibTrans" cxnId="{E98C4001-3E1F-4553-A48B-DE18EFF7ECEB}">
      <dgm:prSet/>
      <dgm:spPr/>
      <dgm:t>
        <a:bodyPr/>
        <a:lstStyle/>
        <a:p>
          <a:endParaRPr lang="en-IN">
            <a:latin typeface="Times New Roman" panose="02020603050405020304" pitchFamily="18" charset="0"/>
            <a:cs typeface="Times New Roman" panose="02020603050405020304" pitchFamily="18" charset="0"/>
          </a:endParaRPr>
        </a:p>
      </dgm:t>
    </dgm:pt>
    <dgm:pt modelId="{77638679-6365-465F-9FDA-AA317194083C}">
      <dgm:prSet/>
      <dgm:spPr/>
      <dgm:t>
        <a:bodyPr/>
        <a:lstStyle/>
        <a:p>
          <a:r>
            <a:rPr lang="en-US">
              <a:latin typeface="Times New Roman" panose="02020603050405020304" pitchFamily="18" charset="0"/>
              <a:cs typeface="Times New Roman" panose="02020603050405020304" pitchFamily="18" charset="0"/>
            </a:rPr>
            <a:t>The exercise enabled to identify which launch sites have relatively high success rates.</a:t>
          </a:r>
          <a:endParaRPr lang="en-IN">
            <a:latin typeface="Times New Roman" panose="02020603050405020304" pitchFamily="18" charset="0"/>
            <a:cs typeface="Times New Roman" panose="02020603050405020304" pitchFamily="18" charset="0"/>
          </a:endParaRPr>
        </a:p>
      </dgm:t>
    </dgm:pt>
    <dgm:pt modelId="{50D73027-69C3-4652-99DA-6E92CFF04A7E}" type="parTrans" cxnId="{19274CB4-9D02-47F8-A68A-5958DE9DFCB7}">
      <dgm:prSet/>
      <dgm:spPr/>
      <dgm:t>
        <a:bodyPr/>
        <a:lstStyle/>
        <a:p>
          <a:endParaRPr lang="en-IN">
            <a:latin typeface="Times New Roman" panose="02020603050405020304" pitchFamily="18" charset="0"/>
            <a:cs typeface="Times New Roman" panose="02020603050405020304" pitchFamily="18" charset="0"/>
          </a:endParaRPr>
        </a:p>
      </dgm:t>
    </dgm:pt>
    <dgm:pt modelId="{BFABC5E0-EC97-4D9E-B494-89F8A524AEFC}" type="sibTrans" cxnId="{19274CB4-9D02-47F8-A68A-5958DE9DFCB7}">
      <dgm:prSet/>
      <dgm:spPr/>
      <dgm:t>
        <a:bodyPr/>
        <a:lstStyle/>
        <a:p>
          <a:endParaRPr lang="en-IN">
            <a:latin typeface="Times New Roman" panose="02020603050405020304" pitchFamily="18" charset="0"/>
            <a:cs typeface="Times New Roman" panose="02020603050405020304" pitchFamily="18" charset="0"/>
          </a:endParaRPr>
        </a:p>
      </dgm:t>
    </dgm:pt>
    <dgm:pt modelId="{07CF5821-F633-4609-8646-756335707D66}" type="pres">
      <dgm:prSet presAssocID="{9B336F77-BE43-403A-AE9C-80377CB98859}" presName="Name0" presStyleCnt="0">
        <dgm:presLayoutVars>
          <dgm:dir/>
          <dgm:animLvl val="lvl"/>
          <dgm:resizeHandles val="exact"/>
        </dgm:presLayoutVars>
      </dgm:prSet>
      <dgm:spPr/>
    </dgm:pt>
    <dgm:pt modelId="{3D05C0B8-A814-479B-AD5C-FD5410C1295B}" type="pres">
      <dgm:prSet presAssocID="{77638679-6365-465F-9FDA-AA317194083C}" presName="boxAndChildren" presStyleCnt="0"/>
      <dgm:spPr/>
    </dgm:pt>
    <dgm:pt modelId="{39CF6A06-6E9E-44AC-8E17-0279A5BFAA6D}" type="pres">
      <dgm:prSet presAssocID="{77638679-6365-465F-9FDA-AA317194083C}" presName="parentTextBox" presStyleLbl="node1" presStyleIdx="0" presStyleCnt="5"/>
      <dgm:spPr/>
    </dgm:pt>
    <dgm:pt modelId="{7016A945-A4EB-45BF-B904-273E0955B718}" type="pres">
      <dgm:prSet presAssocID="{93064D76-FEE0-4D5E-B5F1-507D64221EA0}" presName="sp" presStyleCnt="0"/>
      <dgm:spPr/>
    </dgm:pt>
    <dgm:pt modelId="{0C079E2B-8B1B-4EF8-807A-305C524173F4}" type="pres">
      <dgm:prSet presAssocID="{5B12EB50-21A1-4C1D-85FD-07F1FF67469C}" presName="arrowAndChildren" presStyleCnt="0"/>
      <dgm:spPr/>
    </dgm:pt>
    <dgm:pt modelId="{B03C77D6-0714-4BC2-82CC-002420CF02D9}" type="pres">
      <dgm:prSet presAssocID="{5B12EB50-21A1-4C1D-85FD-07F1FF67469C}" presName="parentTextArrow" presStyleLbl="node1" presStyleIdx="1" presStyleCnt="5"/>
      <dgm:spPr/>
    </dgm:pt>
    <dgm:pt modelId="{8844B9EC-AA6C-4DD7-8F74-5B041C528CEB}" type="pres">
      <dgm:prSet presAssocID="{1C116130-19EF-47D8-AEF8-23BA34F341A7}" presName="sp" presStyleCnt="0"/>
      <dgm:spPr/>
    </dgm:pt>
    <dgm:pt modelId="{D5E3B7FE-018C-4D19-9C44-73F033D5E084}" type="pres">
      <dgm:prSet presAssocID="{B8F20600-A0FF-4BBD-8537-B51EEED35AA1}" presName="arrowAndChildren" presStyleCnt="0"/>
      <dgm:spPr/>
    </dgm:pt>
    <dgm:pt modelId="{1E371E7D-3FBD-4912-A52F-E3D846F3B32C}" type="pres">
      <dgm:prSet presAssocID="{B8F20600-A0FF-4BBD-8537-B51EEED35AA1}" presName="parentTextArrow" presStyleLbl="node1" presStyleIdx="2" presStyleCnt="5"/>
      <dgm:spPr/>
    </dgm:pt>
    <dgm:pt modelId="{18C24427-8EA7-49D8-BEE4-DA466A2E32D8}" type="pres">
      <dgm:prSet presAssocID="{EF59A540-78EC-4165-A077-67F0757B2212}" presName="sp" presStyleCnt="0"/>
      <dgm:spPr/>
    </dgm:pt>
    <dgm:pt modelId="{3A0FE0C3-4547-4B7D-B504-720C529875E6}" type="pres">
      <dgm:prSet presAssocID="{0DF8411B-AFA9-400D-9F14-DBEF11A5A094}" presName="arrowAndChildren" presStyleCnt="0"/>
      <dgm:spPr/>
    </dgm:pt>
    <dgm:pt modelId="{6F26674B-E1A3-4AFF-9D56-CA6BEDCC68FE}" type="pres">
      <dgm:prSet presAssocID="{0DF8411B-AFA9-400D-9F14-DBEF11A5A094}" presName="parentTextArrow" presStyleLbl="node1" presStyleIdx="3" presStyleCnt="5"/>
      <dgm:spPr/>
    </dgm:pt>
    <dgm:pt modelId="{A8AE8098-581E-4132-9BB2-E840F26F6FAC}" type="pres">
      <dgm:prSet presAssocID="{EBF0D738-D59A-4BCE-9C9F-6D633D347B2A}" presName="sp" presStyleCnt="0"/>
      <dgm:spPr/>
    </dgm:pt>
    <dgm:pt modelId="{EE3554D2-7478-4492-910D-A0F75A293175}" type="pres">
      <dgm:prSet presAssocID="{51915AC6-9DB0-4CBD-AF82-C5EC37D3E4EC}" presName="arrowAndChildren" presStyleCnt="0"/>
      <dgm:spPr/>
    </dgm:pt>
    <dgm:pt modelId="{090578AF-03FD-4A2D-AC69-43151A89A4FD}" type="pres">
      <dgm:prSet presAssocID="{51915AC6-9DB0-4CBD-AF82-C5EC37D3E4EC}" presName="parentTextArrow" presStyleLbl="node1" presStyleIdx="4" presStyleCnt="5"/>
      <dgm:spPr/>
    </dgm:pt>
  </dgm:ptLst>
  <dgm:cxnLst>
    <dgm:cxn modelId="{E98C4001-3E1F-4553-A48B-DE18EFF7ECEB}" srcId="{9B336F77-BE43-403A-AE9C-80377CB98859}" destId="{5B12EB50-21A1-4C1D-85FD-07F1FF67469C}" srcOrd="3" destOrd="0" parTransId="{441B26F7-15DE-4E5C-9C7B-0C9ACEB4F4CE}" sibTransId="{93064D76-FEE0-4D5E-B5F1-507D64221EA0}"/>
    <dgm:cxn modelId="{9FCE3512-37DE-4650-AC0D-D664AB66EB48}" srcId="{9B336F77-BE43-403A-AE9C-80377CB98859}" destId="{B8F20600-A0FF-4BBD-8537-B51EEED35AA1}" srcOrd="2" destOrd="0" parTransId="{388B21CD-2CA6-4040-83C6-18F179F60151}" sibTransId="{1C116130-19EF-47D8-AEF8-23BA34F341A7}"/>
    <dgm:cxn modelId="{E7B4DC15-F026-4597-915C-C407DAEF9201}" srcId="{9B336F77-BE43-403A-AE9C-80377CB98859}" destId="{51915AC6-9DB0-4CBD-AF82-C5EC37D3E4EC}" srcOrd="0" destOrd="0" parTransId="{B3578FFB-3E40-403C-BF35-012591AAFF08}" sibTransId="{EBF0D738-D59A-4BCE-9C9F-6D633D347B2A}"/>
    <dgm:cxn modelId="{2ABFC938-C50C-4ECC-872E-CD83669E3AB1}" type="presOf" srcId="{B8F20600-A0FF-4BBD-8537-B51EEED35AA1}" destId="{1E371E7D-3FBD-4912-A52F-E3D846F3B32C}" srcOrd="0" destOrd="0" presId="urn:microsoft.com/office/officeart/2005/8/layout/process4"/>
    <dgm:cxn modelId="{68F91E72-E947-48BC-A2AF-EDE3AD31027F}" type="presOf" srcId="{77638679-6365-465F-9FDA-AA317194083C}" destId="{39CF6A06-6E9E-44AC-8E17-0279A5BFAA6D}" srcOrd="0" destOrd="0" presId="urn:microsoft.com/office/officeart/2005/8/layout/process4"/>
    <dgm:cxn modelId="{19274CB4-9D02-47F8-A68A-5958DE9DFCB7}" srcId="{9B336F77-BE43-403A-AE9C-80377CB98859}" destId="{77638679-6365-465F-9FDA-AA317194083C}" srcOrd="4" destOrd="0" parTransId="{50D73027-69C3-4652-99DA-6E92CFF04A7E}" sibTransId="{BFABC5E0-EC97-4D9E-B494-89F8A524AEFC}"/>
    <dgm:cxn modelId="{32E38BB5-13CC-4794-A454-6AF44228067C}" type="presOf" srcId="{9B336F77-BE43-403A-AE9C-80377CB98859}" destId="{07CF5821-F633-4609-8646-756335707D66}" srcOrd="0" destOrd="0" presId="urn:microsoft.com/office/officeart/2005/8/layout/process4"/>
    <dgm:cxn modelId="{868078C5-39DB-491D-89A1-5958279968CB}" type="presOf" srcId="{51915AC6-9DB0-4CBD-AF82-C5EC37D3E4EC}" destId="{090578AF-03FD-4A2D-AC69-43151A89A4FD}" srcOrd="0" destOrd="0" presId="urn:microsoft.com/office/officeart/2005/8/layout/process4"/>
    <dgm:cxn modelId="{87BB83DA-F614-443D-A4B2-59F4DEF04113}" srcId="{9B336F77-BE43-403A-AE9C-80377CB98859}" destId="{0DF8411B-AFA9-400D-9F14-DBEF11A5A094}" srcOrd="1" destOrd="0" parTransId="{614131CE-4C11-4731-AFA0-8BCDFC8363B6}" sibTransId="{EF59A540-78EC-4165-A077-67F0757B2212}"/>
    <dgm:cxn modelId="{1D36FFDB-CE34-4785-B5E2-4E4927B2D854}" type="presOf" srcId="{0DF8411B-AFA9-400D-9F14-DBEF11A5A094}" destId="{6F26674B-E1A3-4AFF-9D56-CA6BEDCC68FE}" srcOrd="0" destOrd="0" presId="urn:microsoft.com/office/officeart/2005/8/layout/process4"/>
    <dgm:cxn modelId="{B83E23F7-9473-412A-A6F2-B0C26B9EC2CD}" type="presOf" srcId="{5B12EB50-21A1-4C1D-85FD-07F1FF67469C}" destId="{B03C77D6-0714-4BC2-82CC-002420CF02D9}" srcOrd="0" destOrd="0" presId="urn:microsoft.com/office/officeart/2005/8/layout/process4"/>
    <dgm:cxn modelId="{F0C568B8-2E31-40BC-AB6F-F82EFAD164F3}" type="presParOf" srcId="{07CF5821-F633-4609-8646-756335707D66}" destId="{3D05C0B8-A814-479B-AD5C-FD5410C1295B}" srcOrd="0" destOrd="0" presId="urn:microsoft.com/office/officeart/2005/8/layout/process4"/>
    <dgm:cxn modelId="{6EB161E4-E71D-49B7-99C2-01644FD119A8}" type="presParOf" srcId="{3D05C0B8-A814-479B-AD5C-FD5410C1295B}" destId="{39CF6A06-6E9E-44AC-8E17-0279A5BFAA6D}" srcOrd="0" destOrd="0" presId="urn:microsoft.com/office/officeart/2005/8/layout/process4"/>
    <dgm:cxn modelId="{E2AEE703-852A-4E7D-96FC-A8C26E827F3A}" type="presParOf" srcId="{07CF5821-F633-4609-8646-756335707D66}" destId="{7016A945-A4EB-45BF-B904-273E0955B718}" srcOrd="1" destOrd="0" presId="urn:microsoft.com/office/officeart/2005/8/layout/process4"/>
    <dgm:cxn modelId="{32DC477A-1759-4CEE-822C-4DAA53F91465}" type="presParOf" srcId="{07CF5821-F633-4609-8646-756335707D66}" destId="{0C079E2B-8B1B-4EF8-807A-305C524173F4}" srcOrd="2" destOrd="0" presId="urn:microsoft.com/office/officeart/2005/8/layout/process4"/>
    <dgm:cxn modelId="{229CCBE2-6800-469C-9699-F931846F6D86}" type="presParOf" srcId="{0C079E2B-8B1B-4EF8-807A-305C524173F4}" destId="{B03C77D6-0714-4BC2-82CC-002420CF02D9}" srcOrd="0" destOrd="0" presId="urn:microsoft.com/office/officeart/2005/8/layout/process4"/>
    <dgm:cxn modelId="{363E04B8-0D1E-4359-A0B9-3C7B6C875D52}" type="presParOf" srcId="{07CF5821-F633-4609-8646-756335707D66}" destId="{8844B9EC-AA6C-4DD7-8F74-5B041C528CEB}" srcOrd="3" destOrd="0" presId="urn:microsoft.com/office/officeart/2005/8/layout/process4"/>
    <dgm:cxn modelId="{2EE39608-893B-404A-B88E-1BC92D534B26}" type="presParOf" srcId="{07CF5821-F633-4609-8646-756335707D66}" destId="{D5E3B7FE-018C-4D19-9C44-73F033D5E084}" srcOrd="4" destOrd="0" presId="urn:microsoft.com/office/officeart/2005/8/layout/process4"/>
    <dgm:cxn modelId="{E57C852B-7B4F-4B1F-809D-99BBFB91A578}" type="presParOf" srcId="{D5E3B7FE-018C-4D19-9C44-73F033D5E084}" destId="{1E371E7D-3FBD-4912-A52F-E3D846F3B32C}" srcOrd="0" destOrd="0" presId="urn:microsoft.com/office/officeart/2005/8/layout/process4"/>
    <dgm:cxn modelId="{E552700A-209D-4A9A-AAA4-4A46CAF6A11B}" type="presParOf" srcId="{07CF5821-F633-4609-8646-756335707D66}" destId="{18C24427-8EA7-49D8-BEE4-DA466A2E32D8}" srcOrd="5" destOrd="0" presId="urn:microsoft.com/office/officeart/2005/8/layout/process4"/>
    <dgm:cxn modelId="{EDF1599B-FFED-41C9-91F9-51218498403F}" type="presParOf" srcId="{07CF5821-F633-4609-8646-756335707D66}" destId="{3A0FE0C3-4547-4B7D-B504-720C529875E6}" srcOrd="6" destOrd="0" presId="urn:microsoft.com/office/officeart/2005/8/layout/process4"/>
    <dgm:cxn modelId="{312F6164-AB15-4396-80EE-D5903B00A28D}" type="presParOf" srcId="{3A0FE0C3-4547-4B7D-B504-720C529875E6}" destId="{6F26674B-E1A3-4AFF-9D56-CA6BEDCC68FE}" srcOrd="0" destOrd="0" presId="urn:microsoft.com/office/officeart/2005/8/layout/process4"/>
    <dgm:cxn modelId="{03BAA687-C7A6-465B-BCFB-611739856033}" type="presParOf" srcId="{07CF5821-F633-4609-8646-756335707D66}" destId="{A8AE8098-581E-4132-9BB2-E840F26F6FAC}" srcOrd="7" destOrd="0" presId="urn:microsoft.com/office/officeart/2005/8/layout/process4"/>
    <dgm:cxn modelId="{79657FC1-9630-4614-8D1F-7D3AB92E25DB}" type="presParOf" srcId="{07CF5821-F633-4609-8646-756335707D66}" destId="{EE3554D2-7478-4492-910D-A0F75A293175}" srcOrd="8" destOrd="0" presId="urn:microsoft.com/office/officeart/2005/8/layout/process4"/>
    <dgm:cxn modelId="{2E1AAC62-2A06-4533-998D-EC9C3EAD9414}" type="presParOf" srcId="{EE3554D2-7478-4492-910D-A0F75A293175}" destId="{090578AF-03FD-4A2D-AC69-43151A89A4F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2A72D1B-7129-4ED8-9328-133010A0638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E3CD13FB-207E-4BC5-A59F-D5B27EEB54A2}">
      <dgm:prSet/>
      <dgm:spPr/>
      <dgm:t>
        <a:bodyPr/>
        <a:lstStyle/>
        <a:p>
          <a:r>
            <a:rPr lang="en-GB" b="1">
              <a:latin typeface="Times New Roman" panose="02020603050405020304" pitchFamily="18" charset="0"/>
              <a:cs typeface="Times New Roman" panose="02020603050405020304" pitchFamily="18" charset="0"/>
            </a:rPr>
            <a:t>Distance: Coast Line </a:t>
          </a:r>
          <a:endParaRPr lang="en-IN">
            <a:latin typeface="Times New Roman" panose="02020603050405020304" pitchFamily="18" charset="0"/>
            <a:cs typeface="Times New Roman" panose="02020603050405020304" pitchFamily="18" charset="0"/>
          </a:endParaRPr>
        </a:p>
      </dgm:t>
    </dgm:pt>
    <dgm:pt modelId="{965ED09B-54F3-420E-A9C3-36EDFC0D0E7C}" type="parTrans" cxnId="{FB8740E8-A718-4375-85AE-74B4667EDC95}">
      <dgm:prSet/>
      <dgm:spPr/>
      <dgm:t>
        <a:bodyPr/>
        <a:lstStyle/>
        <a:p>
          <a:endParaRPr lang="en-IN"/>
        </a:p>
      </dgm:t>
    </dgm:pt>
    <dgm:pt modelId="{FD1C02A9-00E0-42A2-AFF4-A95DA768C0F8}" type="sibTrans" cxnId="{FB8740E8-A718-4375-85AE-74B4667EDC95}">
      <dgm:prSet/>
      <dgm:spPr/>
      <dgm:t>
        <a:bodyPr/>
        <a:lstStyle/>
        <a:p>
          <a:endParaRPr lang="en-IN"/>
        </a:p>
      </dgm:t>
    </dgm:pt>
    <dgm:pt modelId="{75665D55-4F37-4FA2-AEFE-CB8D51066369}" type="pres">
      <dgm:prSet presAssocID="{32A72D1B-7129-4ED8-9328-133010A06384}" presName="linear" presStyleCnt="0">
        <dgm:presLayoutVars>
          <dgm:animLvl val="lvl"/>
          <dgm:resizeHandles val="exact"/>
        </dgm:presLayoutVars>
      </dgm:prSet>
      <dgm:spPr/>
    </dgm:pt>
    <dgm:pt modelId="{404380EC-A513-42B3-9C41-14F3B5714023}" type="pres">
      <dgm:prSet presAssocID="{E3CD13FB-207E-4BC5-A59F-D5B27EEB54A2}" presName="parentText" presStyleLbl="node1" presStyleIdx="0" presStyleCnt="1">
        <dgm:presLayoutVars>
          <dgm:chMax val="0"/>
          <dgm:bulletEnabled val="1"/>
        </dgm:presLayoutVars>
      </dgm:prSet>
      <dgm:spPr/>
    </dgm:pt>
  </dgm:ptLst>
  <dgm:cxnLst>
    <dgm:cxn modelId="{9D53B12C-B365-4E4C-9553-A3736457D361}" type="presOf" srcId="{32A72D1B-7129-4ED8-9328-133010A06384}" destId="{75665D55-4F37-4FA2-AEFE-CB8D51066369}" srcOrd="0" destOrd="0" presId="urn:microsoft.com/office/officeart/2005/8/layout/vList2"/>
    <dgm:cxn modelId="{36B8C5E7-2A82-4425-A162-5627E05728C3}" type="presOf" srcId="{E3CD13FB-207E-4BC5-A59F-D5B27EEB54A2}" destId="{404380EC-A513-42B3-9C41-14F3B5714023}" srcOrd="0" destOrd="0" presId="urn:microsoft.com/office/officeart/2005/8/layout/vList2"/>
    <dgm:cxn modelId="{FB8740E8-A718-4375-85AE-74B4667EDC95}" srcId="{32A72D1B-7129-4ED8-9328-133010A06384}" destId="{E3CD13FB-207E-4BC5-A59F-D5B27EEB54A2}" srcOrd="0" destOrd="0" parTransId="{965ED09B-54F3-420E-A9C3-36EDFC0D0E7C}" sibTransId="{FD1C02A9-00E0-42A2-AFF4-A95DA768C0F8}"/>
    <dgm:cxn modelId="{151ADB42-E555-4DC6-B28E-E09D4E8D9056}" type="presParOf" srcId="{75665D55-4F37-4FA2-AEFE-CB8D51066369}" destId="{404380EC-A513-42B3-9C41-14F3B571402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76E90BC-5FAD-4761-A000-31F6CEDCCCA9}"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IN"/>
        </a:p>
      </dgm:t>
    </dgm:pt>
    <dgm:pt modelId="{11B0B2A4-1269-4E5C-BA84-D646105621DF}">
      <dgm:prSet/>
      <dgm:spPr/>
      <dgm:t>
        <a:bodyPr/>
        <a:lstStyle/>
        <a:p>
          <a:r>
            <a:rPr lang="en-US" b="1">
              <a:latin typeface="Times New Roman" panose="02020603050405020304" pitchFamily="18" charset="0"/>
              <a:cs typeface="Times New Roman" panose="02020603050405020304" pitchFamily="18" charset="0"/>
            </a:rPr>
            <a:t>Distance: Orlando city</a:t>
          </a:r>
          <a:endParaRPr lang="en-IN">
            <a:latin typeface="Times New Roman" panose="02020603050405020304" pitchFamily="18" charset="0"/>
            <a:cs typeface="Times New Roman" panose="02020603050405020304" pitchFamily="18" charset="0"/>
          </a:endParaRPr>
        </a:p>
      </dgm:t>
    </dgm:pt>
    <dgm:pt modelId="{3638DCF7-117D-4E1C-A7D3-57FF2E2EB956}" type="parTrans" cxnId="{4AE43DB0-F50A-40D8-80D3-0977A632E49C}">
      <dgm:prSet/>
      <dgm:spPr/>
      <dgm:t>
        <a:bodyPr/>
        <a:lstStyle/>
        <a:p>
          <a:endParaRPr lang="en-IN"/>
        </a:p>
      </dgm:t>
    </dgm:pt>
    <dgm:pt modelId="{804E28C8-EEFC-40C4-A6B9-EE542D65EA80}" type="sibTrans" cxnId="{4AE43DB0-F50A-40D8-80D3-0977A632E49C}">
      <dgm:prSet/>
      <dgm:spPr/>
      <dgm:t>
        <a:bodyPr/>
        <a:lstStyle/>
        <a:p>
          <a:endParaRPr lang="en-IN"/>
        </a:p>
      </dgm:t>
    </dgm:pt>
    <dgm:pt modelId="{DAD39F61-D7CA-4E5B-8DBE-805BF4CDCAC0}" type="pres">
      <dgm:prSet presAssocID="{776E90BC-5FAD-4761-A000-31F6CEDCCCA9}" presName="linear" presStyleCnt="0">
        <dgm:presLayoutVars>
          <dgm:animLvl val="lvl"/>
          <dgm:resizeHandles val="exact"/>
        </dgm:presLayoutVars>
      </dgm:prSet>
      <dgm:spPr/>
    </dgm:pt>
    <dgm:pt modelId="{79725F03-4BFB-40B6-991B-9377C64D7672}" type="pres">
      <dgm:prSet presAssocID="{11B0B2A4-1269-4E5C-BA84-D646105621DF}" presName="parentText" presStyleLbl="node1" presStyleIdx="0" presStyleCnt="1">
        <dgm:presLayoutVars>
          <dgm:chMax val="0"/>
          <dgm:bulletEnabled val="1"/>
        </dgm:presLayoutVars>
      </dgm:prSet>
      <dgm:spPr/>
    </dgm:pt>
  </dgm:ptLst>
  <dgm:cxnLst>
    <dgm:cxn modelId="{88E1473C-2741-48A0-9283-21708E93A124}" type="presOf" srcId="{776E90BC-5FAD-4761-A000-31F6CEDCCCA9}" destId="{DAD39F61-D7CA-4E5B-8DBE-805BF4CDCAC0}" srcOrd="0" destOrd="0" presId="urn:microsoft.com/office/officeart/2005/8/layout/vList2"/>
    <dgm:cxn modelId="{0A6CE661-AD4A-4A54-897D-63582123FD6E}" type="presOf" srcId="{11B0B2A4-1269-4E5C-BA84-D646105621DF}" destId="{79725F03-4BFB-40B6-991B-9377C64D7672}" srcOrd="0" destOrd="0" presId="urn:microsoft.com/office/officeart/2005/8/layout/vList2"/>
    <dgm:cxn modelId="{4AE43DB0-F50A-40D8-80D3-0977A632E49C}" srcId="{776E90BC-5FAD-4761-A000-31F6CEDCCCA9}" destId="{11B0B2A4-1269-4E5C-BA84-D646105621DF}" srcOrd="0" destOrd="0" parTransId="{3638DCF7-117D-4E1C-A7D3-57FF2E2EB956}" sibTransId="{804E28C8-EEFC-40C4-A6B9-EE542D65EA80}"/>
    <dgm:cxn modelId="{5F695664-8AB7-44AC-86A0-3EEBA4BCF0E5}" type="presParOf" srcId="{DAD39F61-D7CA-4E5B-8DBE-805BF4CDCAC0}" destId="{79725F03-4BFB-40B6-991B-9377C64D7672}"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E4DAC05-4C0D-44AD-A491-C9AAE6E5B9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498DE83-761A-4925-9146-B5ADD5CE3D84}">
      <dgm:prSet/>
      <dgm:spPr>
        <a:solidFill>
          <a:srgbClr val="00B050"/>
        </a:solidFill>
      </dgm:spPr>
      <dgm:t>
        <a:bodyPr/>
        <a:lstStyle/>
        <a:p>
          <a:r>
            <a:rPr lang="en-GB" b="1">
              <a:latin typeface="Times New Roman" panose="02020603050405020304" pitchFamily="18" charset="0"/>
              <a:cs typeface="Times New Roman" panose="02020603050405020304" pitchFamily="18" charset="0"/>
            </a:rPr>
            <a:t>Distance: Cheney Highway</a:t>
          </a:r>
          <a:endParaRPr lang="en-IN">
            <a:latin typeface="Times New Roman" panose="02020603050405020304" pitchFamily="18" charset="0"/>
            <a:cs typeface="Times New Roman" panose="02020603050405020304" pitchFamily="18" charset="0"/>
          </a:endParaRPr>
        </a:p>
      </dgm:t>
    </dgm:pt>
    <dgm:pt modelId="{3CD42F1B-02C0-4010-9ABF-A792B5C2BCDC}" type="parTrans" cxnId="{2BFF8733-668E-41C0-932D-8B87AB863EED}">
      <dgm:prSet/>
      <dgm:spPr/>
      <dgm:t>
        <a:bodyPr/>
        <a:lstStyle/>
        <a:p>
          <a:endParaRPr lang="en-IN"/>
        </a:p>
      </dgm:t>
    </dgm:pt>
    <dgm:pt modelId="{B1FEA58A-52AF-42E5-A24B-0E373F196E45}" type="sibTrans" cxnId="{2BFF8733-668E-41C0-932D-8B87AB863EED}">
      <dgm:prSet/>
      <dgm:spPr/>
      <dgm:t>
        <a:bodyPr/>
        <a:lstStyle/>
        <a:p>
          <a:endParaRPr lang="en-IN"/>
        </a:p>
      </dgm:t>
    </dgm:pt>
    <dgm:pt modelId="{9F3B932C-418F-4017-9DCE-0DB9D59AF236}" type="pres">
      <dgm:prSet presAssocID="{8E4DAC05-4C0D-44AD-A491-C9AAE6E5B940}" presName="linear" presStyleCnt="0">
        <dgm:presLayoutVars>
          <dgm:animLvl val="lvl"/>
          <dgm:resizeHandles val="exact"/>
        </dgm:presLayoutVars>
      </dgm:prSet>
      <dgm:spPr/>
    </dgm:pt>
    <dgm:pt modelId="{11DE4409-EA43-4134-8C0A-7DC2EAC82E92}" type="pres">
      <dgm:prSet presAssocID="{E498DE83-761A-4925-9146-B5ADD5CE3D84}" presName="parentText" presStyleLbl="node1" presStyleIdx="0" presStyleCnt="1">
        <dgm:presLayoutVars>
          <dgm:chMax val="0"/>
          <dgm:bulletEnabled val="1"/>
        </dgm:presLayoutVars>
      </dgm:prSet>
      <dgm:spPr/>
    </dgm:pt>
  </dgm:ptLst>
  <dgm:cxnLst>
    <dgm:cxn modelId="{FE330828-1F69-4E4C-A0AF-89E0A8BE0CEB}" type="presOf" srcId="{8E4DAC05-4C0D-44AD-A491-C9AAE6E5B940}" destId="{9F3B932C-418F-4017-9DCE-0DB9D59AF236}" srcOrd="0" destOrd="0" presId="urn:microsoft.com/office/officeart/2005/8/layout/vList2"/>
    <dgm:cxn modelId="{2BFF8733-668E-41C0-932D-8B87AB863EED}" srcId="{8E4DAC05-4C0D-44AD-A491-C9AAE6E5B940}" destId="{E498DE83-761A-4925-9146-B5ADD5CE3D84}" srcOrd="0" destOrd="0" parTransId="{3CD42F1B-02C0-4010-9ABF-A792B5C2BCDC}" sibTransId="{B1FEA58A-52AF-42E5-A24B-0E373F196E45}"/>
    <dgm:cxn modelId="{F37E303E-6336-4BCD-A313-6B18D1CE44B7}" type="presOf" srcId="{E498DE83-761A-4925-9146-B5ADD5CE3D84}" destId="{11DE4409-EA43-4134-8C0A-7DC2EAC82E92}" srcOrd="0" destOrd="0" presId="urn:microsoft.com/office/officeart/2005/8/layout/vList2"/>
    <dgm:cxn modelId="{A121C6FA-7A42-4A30-8B33-C4BAC3EFD204}" type="presParOf" srcId="{9F3B932C-418F-4017-9DCE-0DB9D59AF236}" destId="{11DE4409-EA43-4134-8C0A-7DC2EAC82E9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81D860F-E4FB-4655-9576-608A50B09B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272E558-5A14-488D-9065-131BCBEB4822}">
      <dgm:prSet/>
      <dgm:spPr>
        <a:solidFill>
          <a:srgbClr val="92D050"/>
        </a:solidFill>
      </dgm:spPr>
      <dgm:t>
        <a:bodyPr/>
        <a:lstStyle/>
        <a:p>
          <a:r>
            <a:rPr lang="en-US" b="1">
              <a:latin typeface="Times New Roman" panose="02020603050405020304" pitchFamily="18" charset="0"/>
              <a:cs typeface="Times New Roman" panose="02020603050405020304" pitchFamily="18" charset="0"/>
            </a:rPr>
            <a:t>Distance: Space coast regional airport</a:t>
          </a:r>
          <a:endParaRPr lang="en-IN">
            <a:latin typeface="Times New Roman" panose="02020603050405020304" pitchFamily="18" charset="0"/>
            <a:cs typeface="Times New Roman" panose="02020603050405020304" pitchFamily="18" charset="0"/>
          </a:endParaRPr>
        </a:p>
      </dgm:t>
    </dgm:pt>
    <dgm:pt modelId="{A809960E-89E0-4B08-BE0E-0C37AEF32D27}" type="parTrans" cxnId="{C6329382-417C-43C5-8B57-C71F22D4B2D6}">
      <dgm:prSet/>
      <dgm:spPr/>
      <dgm:t>
        <a:bodyPr/>
        <a:lstStyle/>
        <a:p>
          <a:endParaRPr lang="en-IN"/>
        </a:p>
      </dgm:t>
    </dgm:pt>
    <dgm:pt modelId="{E609174E-263E-4A68-826F-8ACEF29018F1}" type="sibTrans" cxnId="{C6329382-417C-43C5-8B57-C71F22D4B2D6}">
      <dgm:prSet/>
      <dgm:spPr/>
      <dgm:t>
        <a:bodyPr/>
        <a:lstStyle/>
        <a:p>
          <a:endParaRPr lang="en-IN"/>
        </a:p>
      </dgm:t>
    </dgm:pt>
    <dgm:pt modelId="{B25FCA5F-3359-42EA-9684-1051898755EA}" type="pres">
      <dgm:prSet presAssocID="{E81D860F-E4FB-4655-9576-608A50B09BCC}" presName="linear" presStyleCnt="0">
        <dgm:presLayoutVars>
          <dgm:animLvl val="lvl"/>
          <dgm:resizeHandles val="exact"/>
        </dgm:presLayoutVars>
      </dgm:prSet>
      <dgm:spPr/>
    </dgm:pt>
    <dgm:pt modelId="{86D2E60C-3047-4B45-9DF7-C51E155A2935}" type="pres">
      <dgm:prSet presAssocID="{4272E558-5A14-488D-9065-131BCBEB4822}" presName="parentText" presStyleLbl="node1" presStyleIdx="0" presStyleCnt="1">
        <dgm:presLayoutVars>
          <dgm:chMax val="0"/>
          <dgm:bulletEnabled val="1"/>
        </dgm:presLayoutVars>
      </dgm:prSet>
      <dgm:spPr/>
    </dgm:pt>
  </dgm:ptLst>
  <dgm:cxnLst>
    <dgm:cxn modelId="{9F231416-3F71-416F-A1B6-816B46FA68FC}" type="presOf" srcId="{4272E558-5A14-488D-9065-131BCBEB4822}" destId="{86D2E60C-3047-4B45-9DF7-C51E155A2935}" srcOrd="0" destOrd="0" presId="urn:microsoft.com/office/officeart/2005/8/layout/vList2"/>
    <dgm:cxn modelId="{C6329382-417C-43C5-8B57-C71F22D4B2D6}" srcId="{E81D860F-E4FB-4655-9576-608A50B09BCC}" destId="{4272E558-5A14-488D-9065-131BCBEB4822}" srcOrd="0" destOrd="0" parTransId="{A809960E-89E0-4B08-BE0E-0C37AEF32D27}" sibTransId="{E609174E-263E-4A68-826F-8ACEF29018F1}"/>
    <dgm:cxn modelId="{2329AF9E-74DA-4C2B-8391-D616A908B314}" type="presOf" srcId="{E81D860F-E4FB-4655-9576-608A50B09BCC}" destId="{B25FCA5F-3359-42EA-9684-1051898755EA}" srcOrd="0" destOrd="0" presId="urn:microsoft.com/office/officeart/2005/8/layout/vList2"/>
    <dgm:cxn modelId="{CEE18A61-6F61-47EC-8051-13623D98137A}" type="presParOf" srcId="{B25FCA5F-3359-42EA-9684-1051898755EA}" destId="{86D2E60C-3047-4B45-9DF7-C51E155A2935}" srcOrd="0" destOrd="0" presId="urn:microsoft.com/office/officeart/2005/8/layout/vList2"/>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0E9C95-AE72-40F5-B882-D289D0DF8583}"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IN"/>
        </a:p>
      </dgm:t>
    </dgm:pt>
    <dgm:pt modelId="{B4F8AE34-C2BC-43DA-8759-63396532E387}">
      <dgm:prSet/>
      <dgm:spPr/>
      <dgm:t>
        <a:bodyPr/>
        <a:lstStyle/>
        <a:p>
          <a:r>
            <a:rPr lang="en-US" b="1">
              <a:latin typeface="Times New Roman" panose="02020603050405020304" pitchFamily="18" charset="0"/>
              <a:cs typeface="Times New Roman" panose="02020603050405020304" pitchFamily="18" charset="0"/>
            </a:rPr>
            <a:t>SUMMARY OF ALL RESULTS:</a:t>
          </a:r>
          <a:endParaRPr lang="en-IN">
            <a:latin typeface="Times New Roman" panose="02020603050405020304" pitchFamily="18" charset="0"/>
            <a:cs typeface="Times New Roman" panose="02020603050405020304" pitchFamily="18" charset="0"/>
          </a:endParaRPr>
        </a:p>
      </dgm:t>
    </dgm:pt>
    <dgm:pt modelId="{50B77CC8-19DC-4E73-960E-A5D340AAFDDE}" type="parTrans" cxnId="{35FB1D6A-B5EF-43D9-BDFC-6D14792FCA04}">
      <dgm:prSet/>
      <dgm:spPr/>
      <dgm:t>
        <a:bodyPr/>
        <a:lstStyle/>
        <a:p>
          <a:endParaRPr lang="en-IN"/>
        </a:p>
      </dgm:t>
    </dgm:pt>
    <dgm:pt modelId="{8EF4BB11-4D72-4E5D-A2E6-10ACA72BE69F}" type="sibTrans" cxnId="{35FB1D6A-B5EF-43D9-BDFC-6D14792FCA04}">
      <dgm:prSet/>
      <dgm:spPr/>
      <dgm:t>
        <a:bodyPr/>
        <a:lstStyle/>
        <a:p>
          <a:endParaRPr lang="en-IN"/>
        </a:p>
      </dgm:t>
    </dgm:pt>
    <dgm:pt modelId="{3934ADB9-616B-4A2B-9FA6-36710AA9DF94}" type="pres">
      <dgm:prSet presAssocID="{060E9C95-AE72-40F5-B882-D289D0DF8583}" presName="linear" presStyleCnt="0">
        <dgm:presLayoutVars>
          <dgm:animLvl val="lvl"/>
          <dgm:resizeHandles val="exact"/>
        </dgm:presLayoutVars>
      </dgm:prSet>
      <dgm:spPr/>
    </dgm:pt>
    <dgm:pt modelId="{3886E927-AB09-4631-AFE7-97333BC28765}" type="pres">
      <dgm:prSet presAssocID="{B4F8AE34-C2BC-43DA-8759-63396532E387}" presName="parentText" presStyleLbl="node1" presStyleIdx="0" presStyleCnt="1" custLinFactNeighborX="3012" custLinFactNeighborY="12985">
        <dgm:presLayoutVars>
          <dgm:chMax val="0"/>
          <dgm:bulletEnabled val="1"/>
        </dgm:presLayoutVars>
      </dgm:prSet>
      <dgm:spPr/>
    </dgm:pt>
  </dgm:ptLst>
  <dgm:cxnLst>
    <dgm:cxn modelId="{D61CD01E-D815-4593-A373-3BA6A6C27FF9}" type="presOf" srcId="{060E9C95-AE72-40F5-B882-D289D0DF8583}" destId="{3934ADB9-616B-4A2B-9FA6-36710AA9DF94}" srcOrd="0" destOrd="0" presId="urn:microsoft.com/office/officeart/2005/8/layout/vList2"/>
    <dgm:cxn modelId="{67B9FC2F-863C-4D53-A301-C658B4EC1106}" type="presOf" srcId="{B4F8AE34-C2BC-43DA-8759-63396532E387}" destId="{3886E927-AB09-4631-AFE7-97333BC28765}" srcOrd="0" destOrd="0" presId="urn:microsoft.com/office/officeart/2005/8/layout/vList2"/>
    <dgm:cxn modelId="{35FB1D6A-B5EF-43D9-BDFC-6D14792FCA04}" srcId="{060E9C95-AE72-40F5-B882-D289D0DF8583}" destId="{B4F8AE34-C2BC-43DA-8759-63396532E387}" srcOrd="0" destOrd="0" parTransId="{50B77CC8-19DC-4E73-960E-A5D340AAFDDE}" sibTransId="{8EF4BB11-4D72-4E5D-A2E6-10ACA72BE69F}"/>
    <dgm:cxn modelId="{A1B2503E-7BE2-4DE6-B572-82A459EBBD0D}" type="presParOf" srcId="{3934ADB9-616B-4A2B-9FA6-36710AA9DF94}" destId="{3886E927-AB09-4631-AFE7-97333BC28765}"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83D626C-B79C-4B4C-986F-19C0670D990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E2C1CD4-855B-4A1F-A7A7-9F8539BB52A7}">
      <dgm:prSet/>
      <dgm:spPr>
        <a:solidFill>
          <a:srgbClr val="00B0F0"/>
        </a:solidFill>
      </dgm:spPr>
      <dgm:t>
        <a:bodyPr/>
        <a:lstStyle/>
        <a:p>
          <a:r>
            <a:rPr lang="en-US" b="1" dirty="0">
              <a:latin typeface="Times New Roman" panose="02020603050405020304" pitchFamily="18" charset="0"/>
              <a:cs typeface="Times New Roman" panose="02020603050405020304" pitchFamily="18" charset="0"/>
            </a:rPr>
            <a:t>Distance: Florida East Coast Railways, Cocoa</a:t>
          </a:r>
          <a:endParaRPr lang="en-IN" dirty="0">
            <a:latin typeface="Times New Roman" panose="02020603050405020304" pitchFamily="18" charset="0"/>
            <a:cs typeface="Times New Roman" panose="02020603050405020304" pitchFamily="18" charset="0"/>
          </a:endParaRPr>
        </a:p>
      </dgm:t>
    </dgm:pt>
    <dgm:pt modelId="{56DDC605-E0A0-4B73-9F49-316EC5B5A408}" type="parTrans" cxnId="{9764E520-F826-47C1-A233-202CA110F72A}">
      <dgm:prSet/>
      <dgm:spPr/>
      <dgm:t>
        <a:bodyPr/>
        <a:lstStyle/>
        <a:p>
          <a:endParaRPr lang="en-IN">
            <a:latin typeface="Times New Roman" panose="02020603050405020304" pitchFamily="18" charset="0"/>
            <a:cs typeface="Times New Roman" panose="02020603050405020304" pitchFamily="18" charset="0"/>
          </a:endParaRPr>
        </a:p>
      </dgm:t>
    </dgm:pt>
    <dgm:pt modelId="{7ABF8E80-01F1-463D-B0DC-3F5A41B40343}" type="sibTrans" cxnId="{9764E520-F826-47C1-A233-202CA110F72A}">
      <dgm:prSet/>
      <dgm:spPr/>
      <dgm:t>
        <a:bodyPr/>
        <a:lstStyle/>
        <a:p>
          <a:endParaRPr lang="en-IN">
            <a:latin typeface="Times New Roman" panose="02020603050405020304" pitchFamily="18" charset="0"/>
            <a:cs typeface="Times New Roman" panose="02020603050405020304" pitchFamily="18" charset="0"/>
          </a:endParaRPr>
        </a:p>
      </dgm:t>
    </dgm:pt>
    <dgm:pt modelId="{9B422DCC-B252-4831-A7A6-9AA5A6551942}" type="pres">
      <dgm:prSet presAssocID="{583D626C-B79C-4B4C-986F-19C0670D990B}" presName="linear" presStyleCnt="0">
        <dgm:presLayoutVars>
          <dgm:animLvl val="lvl"/>
          <dgm:resizeHandles val="exact"/>
        </dgm:presLayoutVars>
      </dgm:prSet>
      <dgm:spPr/>
    </dgm:pt>
    <dgm:pt modelId="{90BEA143-8FB7-4059-A3A1-E4D52FDF5DDD}" type="pres">
      <dgm:prSet presAssocID="{1E2C1CD4-855B-4A1F-A7A7-9F8539BB52A7}" presName="parentText" presStyleLbl="node1" presStyleIdx="0" presStyleCnt="1" custLinFactNeighborX="9318" custLinFactNeighborY="-82388">
        <dgm:presLayoutVars>
          <dgm:chMax val="0"/>
          <dgm:bulletEnabled val="1"/>
        </dgm:presLayoutVars>
      </dgm:prSet>
      <dgm:spPr/>
    </dgm:pt>
  </dgm:ptLst>
  <dgm:cxnLst>
    <dgm:cxn modelId="{6BF33E0B-5F22-4A58-9F2E-EE1143A9263A}" type="presOf" srcId="{583D626C-B79C-4B4C-986F-19C0670D990B}" destId="{9B422DCC-B252-4831-A7A6-9AA5A6551942}" srcOrd="0" destOrd="0" presId="urn:microsoft.com/office/officeart/2005/8/layout/vList2"/>
    <dgm:cxn modelId="{9764E520-F826-47C1-A233-202CA110F72A}" srcId="{583D626C-B79C-4B4C-986F-19C0670D990B}" destId="{1E2C1CD4-855B-4A1F-A7A7-9F8539BB52A7}" srcOrd="0" destOrd="0" parTransId="{56DDC605-E0A0-4B73-9F49-316EC5B5A408}" sibTransId="{7ABF8E80-01F1-463D-B0DC-3F5A41B40343}"/>
    <dgm:cxn modelId="{534AA67B-E732-474B-A3C1-0A19395296D4}" type="presOf" srcId="{1E2C1CD4-855B-4A1F-A7A7-9F8539BB52A7}" destId="{90BEA143-8FB7-4059-A3A1-E4D52FDF5DDD}" srcOrd="0" destOrd="0" presId="urn:microsoft.com/office/officeart/2005/8/layout/vList2"/>
    <dgm:cxn modelId="{6325FE05-CC21-4B7B-A50D-84789FFB0C80}" type="presParOf" srcId="{9B422DCC-B252-4831-A7A6-9AA5A6551942}" destId="{90BEA143-8FB7-4059-A3A1-E4D52FDF5DDD}"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50AB345-B83B-42AB-857E-E4C38BF08D32}" type="doc">
      <dgm:prSet loTypeId="urn:microsoft.com/office/officeart/2005/8/layout/hProcess11" loCatId="process" qsTypeId="urn:microsoft.com/office/officeart/2005/8/quickstyle/simple1" qsCatId="simple" csTypeId="urn:microsoft.com/office/officeart/2005/8/colors/colorful4" csCatId="colorful"/>
      <dgm:spPr/>
      <dgm:t>
        <a:bodyPr/>
        <a:lstStyle/>
        <a:p>
          <a:endParaRPr lang="en-IN"/>
        </a:p>
      </dgm:t>
    </dgm:pt>
    <dgm:pt modelId="{91E18335-E864-4BD5-BF3C-AA8FA989EB13}">
      <dgm:prSet custT="1"/>
      <dgm:spPr/>
      <dgm:t>
        <a:bodyPr/>
        <a:lstStyle/>
        <a:p>
          <a:pPr algn="just"/>
          <a:r>
            <a:rPr lang="en-US" sz="1800" b="1" dirty="0">
              <a:latin typeface="Times New Roman" panose="02020603050405020304" pitchFamily="18" charset="0"/>
              <a:cs typeface="Times New Roman" panose="02020603050405020304" pitchFamily="18" charset="0"/>
            </a:rPr>
            <a:t>It can be concluded that KSC LC 39A launch site had the most successful launches of all the sites (i.e., 41.7%).</a:t>
          </a:r>
          <a:endParaRPr lang="en-IN" sz="1800" b="1" dirty="0">
            <a:latin typeface="Times New Roman" panose="02020603050405020304" pitchFamily="18" charset="0"/>
            <a:cs typeface="Times New Roman" panose="02020603050405020304" pitchFamily="18" charset="0"/>
          </a:endParaRPr>
        </a:p>
      </dgm:t>
    </dgm:pt>
    <dgm:pt modelId="{5F6C191A-8A7D-4401-9EA3-85717B11EFF9}" type="parTrans" cxnId="{C4F1B517-2C23-4B41-BE56-B780163F1BF7}">
      <dgm:prSet/>
      <dgm:spPr/>
      <dgm:t>
        <a:bodyPr/>
        <a:lstStyle/>
        <a:p>
          <a:endParaRPr lang="en-IN" sz="2800" b="1">
            <a:latin typeface="Times New Roman" panose="02020603050405020304" pitchFamily="18" charset="0"/>
            <a:cs typeface="Times New Roman" panose="02020603050405020304" pitchFamily="18" charset="0"/>
          </a:endParaRPr>
        </a:p>
      </dgm:t>
    </dgm:pt>
    <dgm:pt modelId="{18FA8292-CE59-4E16-A37C-5765721DA314}" type="sibTrans" cxnId="{C4F1B517-2C23-4B41-BE56-B780163F1BF7}">
      <dgm:prSet/>
      <dgm:spPr/>
      <dgm:t>
        <a:bodyPr/>
        <a:lstStyle/>
        <a:p>
          <a:endParaRPr lang="en-IN" sz="2800" b="1">
            <a:latin typeface="Times New Roman" panose="02020603050405020304" pitchFamily="18" charset="0"/>
            <a:cs typeface="Times New Roman" panose="02020603050405020304" pitchFamily="18" charset="0"/>
          </a:endParaRPr>
        </a:p>
      </dgm:t>
    </dgm:pt>
    <dgm:pt modelId="{739E4D53-E8CC-4023-AC31-9AB9F732D4A5}" type="pres">
      <dgm:prSet presAssocID="{F50AB345-B83B-42AB-857E-E4C38BF08D32}" presName="Name0" presStyleCnt="0">
        <dgm:presLayoutVars>
          <dgm:dir/>
          <dgm:resizeHandles val="exact"/>
        </dgm:presLayoutVars>
      </dgm:prSet>
      <dgm:spPr/>
    </dgm:pt>
    <dgm:pt modelId="{C15547D9-611A-446A-92FD-E918E36CD95D}" type="pres">
      <dgm:prSet presAssocID="{F50AB345-B83B-42AB-857E-E4C38BF08D32}" presName="arrow" presStyleLbl="bgShp" presStyleIdx="0" presStyleCnt="1"/>
      <dgm:spPr/>
    </dgm:pt>
    <dgm:pt modelId="{8509822C-A2CC-4DD7-9CC0-BF28BA48675B}" type="pres">
      <dgm:prSet presAssocID="{F50AB345-B83B-42AB-857E-E4C38BF08D32}" presName="points" presStyleCnt="0"/>
      <dgm:spPr/>
    </dgm:pt>
    <dgm:pt modelId="{EA570035-DA8F-4F67-92C6-553AB16BA23F}" type="pres">
      <dgm:prSet presAssocID="{91E18335-E864-4BD5-BF3C-AA8FA989EB13}" presName="compositeA" presStyleCnt="0"/>
      <dgm:spPr/>
    </dgm:pt>
    <dgm:pt modelId="{B626FDD9-F272-4CE5-A250-6ACC390E7AAC}" type="pres">
      <dgm:prSet presAssocID="{91E18335-E864-4BD5-BF3C-AA8FA989EB13}" presName="textA" presStyleLbl="revTx" presStyleIdx="0" presStyleCnt="1">
        <dgm:presLayoutVars>
          <dgm:bulletEnabled val="1"/>
        </dgm:presLayoutVars>
      </dgm:prSet>
      <dgm:spPr/>
    </dgm:pt>
    <dgm:pt modelId="{4C8F6EC8-65E4-4EA6-A67D-BD790A098C48}" type="pres">
      <dgm:prSet presAssocID="{91E18335-E864-4BD5-BF3C-AA8FA989EB13}" presName="circleA" presStyleLbl="node1" presStyleIdx="0" presStyleCnt="1"/>
      <dgm:spPr/>
    </dgm:pt>
    <dgm:pt modelId="{6C2124E7-C497-40C3-9339-3879DB621933}" type="pres">
      <dgm:prSet presAssocID="{91E18335-E864-4BD5-BF3C-AA8FA989EB13}" presName="spaceA" presStyleCnt="0"/>
      <dgm:spPr/>
    </dgm:pt>
  </dgm:ptLst>
  <dgm:cxnLst>
    <dgm:cxn modelId="{C4F1B517-2C23-4B41-BE56-B780163F1BF7}" srcId="{F50AB345-B83B-42AB-857E-E4C38BF08D32}" destId="{91E18335-E864-4BD5-BF3C-AA8FA989EB13}" srcOrd="0" destOrd="0" parTransId="{5F6C191A-8A7D-4401-9EA3-85717B11EFF9}" sibTransId="{18FA8292-CE59-4E16-A37C-5765721DA314}"/>
    <dgm:cxn modelId="{D97E88DD-0426-40B7-BD16-83D156249787}" type="presOf" srcId="{F50AB345-B83B-42AB-857E-E4C38BF08D32}" destId="{739E4D53-E8CC-4023-AC31-9AB9F732D4A5}" srcOrd="0" destOrd="0" presId="urn:microsoft.com/office/officeart/2005/8/layout/hProcess11"/>
    <dgm:cxn modelId="{F62232E3-4141-4E00-94B2-A65EB7733B01}" type="presOf" srcId="{91E18335-E864-4BD5-BF3C-AA8FA989EB13}" destId="{B626FDD9-F272-4CE5-A250-6ACC390E7AAC}" srcOrd="0" destOrd="0" presId="urn:microsoft.com/office/officeart/2005/8/layout/hProcess11"/>
    <dgm:cxn modelId="{A2CF0C40-48DD-434B-A76D-E2A3C203832D}" type="presParOf" srcId="{739E4D53-E8CC-4023-AC31-9AB9F732D4A5}" destId="{C15547D9-611A-446A-92FD-E918E36CD95D}" srcOrd="0" destOrd="0" presId="urn:microsoft.com/office/officeart/2005/8/layout/hProcess11"/>
    <dgm:cxn modelId="{10D1DBB0-1B01-4B0F-AA13-44E3C58DFAFF}" type="presParOf" srcId="{739E4D53-E8CC-4023-AC31-9AB9F732D4A5}" destId="{8509822C-A2CC-4DD7-9CC0-BF28BA48675B}" srcOrd="1" destOrd="0" presId="urn:microsoft.com/office/officeart/2005/8/layout/hProcess11"/>
    <dgm:cxn modelId="{03847213-ACCF-4A4C-948A-43786A4B00A1}" type="presParOf" srcId="{8509822C-A2CC-4DD7-9CC0-BF28BA48675B}" destId="{EA570035-DA8F-4F67-92C6-553AB16BA23F}" srcOrd="0" destOrd="0" presId="urn:microsoft.com/office/officeart/2005/8/layout/hProcess11"/>
    <dgm:cxn modelId="{37ACA1D1-7360-4BF0-83F9-7EA59A58196B}" type="presParOf" srcId="{EA570035-DA8F-4F67-92C6-553AB16BA23F}" destId="{B626FDD9-F272-4CE5-A250-6ACC390E7AAC}" srcOrd="0" destOrd="0" presId="urn:microsoft.com/office/officeart/2005/8/layout/hProcess11"/>
    <dgm:cxn modelId="{AEBB8E9E-17C2-40F6-A557-26F115137801}" type="presParOf" srcId="{EA570035-DA8F-4F67-92C6-553AB16BA23F}" destId="{4C8F6EC8-65E4-4EA6-A67D-BD790A098C48}" srcOrd="1" destOrd="0" presId="urn:microsoft.com/office/officeart/2005/8/layout/hProcess11"/>
    <dgm:cxn modelId="{9C4F0131-1E8A-416D-8F75-A500595C5F2C}" type="presParOf" srcId="{EA570035-DA8F-4F67-92C6-553AB16BA23F}" destId="{6C2124E7-C497-40C3-9339-3879DB621933}"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C8B30B-61D4-4277-81A3-53D335F1545B}"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0AFBEFD0-E1AB-4528-8170-381087B2AC4B}">
      <dgm:prSet custT="1"/>
      <dgm:spPr/>
      <dgm:t>
        <a:bodyPr/>
        <a:lstStyle/>
        <a:p>
          <a:pPr algn="just"/>
          <a:r>
            <a:rPr lang="en-US" sz="1800" b="1" dirty="0">
              <a:latin typeface="Times New Roman" panose="02020603050405020304" pitchFamily="18" charset="0"/>
              <a:cs typeface="Times New Roman" panose="02020603050405020304" pitchFamily="18" charset="0"/>
            </a:rPr>
            <a:t>KSC LC 39A (success rate: 41.7%) and CCAFS LC-40 (success rate: 29.2%) launch sites contribute to the majority of the successful launches.</a:t>
          </a:r>
          <a:endParaRPr lang="en-IN" sz="1800" b="1" dirty="0">
            <a:latin typeface="Times New Roman" panose="02020603050405020304" pitchFamily="18" charset="0"/>
            <a:cs typeface="Times New Roman" panose="02020603050405020304" pitchFamily="18" charset="0"/>
          </a:endParaRPr>
        </a:p>
      </dgm:t>
    </dgm:pt>
    <dgm:pt modelId="{DD904DE9-1F3B-48F4-9E06-2249B57CE405}" type="parTrans" cxnId="{EAC6CC4A-5ABE-495A-BBE4-337F3EBE2E08}">
      <dgm:prSet/>
      <dgm:spPr/>
      <dgm:t>
        <a:bodyPr/>
        <a:lstStyle/>
        <a:p>
          <a:endParaRPr lang="en-IN" sz="1800" b="1"/>
        </a:p>
      </dgm:t>
    </dgm:pt>
    <dgm:pt modelId="{1C84C2EE-2E3F-43E9-B4E6-E7794D9A6FC9}" type="sibTrans" cxnId="{EAC6CC4A-5ABE-495A-BBE4-337F3EBE2E08}">
      <dgm:prSet/>
      <dgm:spPr/>
      <dgm:t>
        <a:bodyPr/>
        <a:lstStyle/>
        <a:p>
          <a:endParaRPr lang="en-IN" sz="1800" b="1"/>
        </a:p>
      </dgm:t>
    </dgm:pt>
    <dgm:pt modelId="{63060157-49A2-42E0-8C85-AC95D619F8F0}" type="pres">
      <dgm:prSet presAssocID="{B5C8B30B-61D4-4277-81A3-53D335F1545B}" presName="Name0" presStyleCnt="0">
        <dgm:presLayoutVars>
          <dgm:dir/>
          <dgm:resizeHandles val="exact"/>
        </dgm:presLayoutVars>
      </dgm:prSet>
      <dgm:spPr/>
    </dgm:pt>
    <dgm:pt modelId="{D3EB2F01-EE28-433B-BAD5-A42C052612DE}" type="pres">
      <dgm:prSet presAssocID="{B5C8B30B-61D4-4277-81A3-53D335F1545B}" presName="arrow" presStyleLbl="bgShp" presStyleIdx="0" presStyleCnt="1" custAng="10800000" custScaleX="92946" custScaleY="62873"/>
      <dgm:spPr/>
    </dgm:pt>
    <dgm:pt modelId="{44C6856E-244C-4BE5-91F7-8A0232581D37}" type="pres">
      <dgm:prSet presAssocID="{B5C8B30B-61D4-4277-81A3-53D335F1545B}" presName="points" presStyleCnt="0"/>
      <dgm:spPr/>
    </dgm:pt>
    <dgm:pt modelId="{1A37C41C-92F8-44F4-BD19-B4A3EC909E6B}" type="pres">
      <dgm:prSet presAssocID="{0AFBEFD0-E1AB-4528-8170-381087B2AC4B}" presName="compositeA" presStyleCnt="0"/>
      <dgm:spPr/>
    </dgm:pt>
    <dgm:pt modelId="{5B280EAA-594B-447F-9459-8A011C77C729}" type="pres">
      <dgm:prSet presAssocID="{0AFBEFD0-E1AB-4528-8170-381087B2AC4B}" presName="textA" presStyleLbl="revTx" presStyleIdx="0" presStyleCnt="1">
        <dgm:presLayoutVars>
          <dgm:bulletEnabled val="1"/>
        </dgm:presLayoutVars>
      </dgm:prSet>
      <dgm:spPr/>
    </dgm:pt>
    <dgm:pt modelId="{77D37156-9D1F-48D5-81E6-30F911B9955F}" type="pres">
      <dgm:prSet presAssocID="{0AFBEFD0-E1AB-4528-8170-381087B2AC4B}" presName="circleA" presStyleLbl="node1" presStyleIdx="0" presStyleCnt="1"/>
      <dgm:spPr/>
    </dgm:pt>
    <dgm:pt modelId="{72FC12AC-5900-449E-AF57-166156325D04}" type="pres">
      <dgm:prSet presAssocID="{0AFBEFD0-E1AB-4528-8170-381087B2AC4B}" presName="spaceA" presStyleCnt="0"/>
      <dgm:spPr/>
    </dgm:pt>
  </dgm:ptLst>
  <dgm:cxnLst>
    <dgm:cxn modelId="{52E9BE2F-B87A-4AE7-BCA2-C632C06DBC36}" type="presOf" srcId="{0AFBEFD0-E1AB-4528-8170-381087B2AC4B}" destId="{5B280EAA-594B-447F-9459-8A011C77C729}" srcOrd="0" destOrd="0" presId="urn:microsoft.com/office/officeart/2005/8/layout/hProcess11"/>
    <dgm:cxn modelId="{EAC6CC4A-5ABE-495A-BBE4-337F3EBE2E08}" srcId="{B5C8B30B-61D4-4277-81A3-53D335F1545B}" destId="{0AFBEFD0-E1AB-4528-8170-381087B2AC4B}" srcOrd="0" destOrd="0" parTransId="{DD904DE9-1F3B-48F4-9E06-2249B57CE405}" sibTransId="{1C84C2EE-2E3F-43E9-B4E6-E7794D9A6FC9}"/>
    <dgm:cxn modelId="{BCD1E2BC-C58A-463D-A6C1-ED4C8358505E}" type="presOf" srcId="{B5C8B30B-61D4-4277-81A3-53D335F1545B}" destId="{63060157-49A2-42E0-8C85-AC95D619F8F0}" srcOrd="0" destOrd="0" presId="urn:microsoft.com/office/officeart/2005/8/layout/hProcess11"/>
    <dgm:cxn modelId="{00475EAD-BAA7-40DE-A7D6-662C4F50995D}" type="presParOf" srcId="{63060157-49A2-42E0-8C85-AC95D619F8F0}" destId="{D3EB2F01-EE28-433B-BAD5-A42C052612DE}" srcOrd="0" destOrd="0" presId="urn:microsoft.com/office/officeart/2005/8/layout/hProcess11"/>
    <dgm:cxn modelId="{4B0619EB-9E27-4A55-80A5-15EC8972919F}" type="presParOf" srcId="{63060157-49A2-42E0-8C85-AC95D619F8F0}" destId="{44C6856E-244C-4BE5-91F7-8A0232581D37}" srcOrd="1" destOrd="0" presId="urn:microsoft.com/office/officeart/2005/8/layout/hProcess11"/>
    <dgm:cxn modelId="{434222DE-B774-4818-BF0C-AFA72F76442C}" type="presParOf" srcId="{44C6856E-244C-4BE5-91F7-8A0232581D37}" destId="{1A37C41C-92F8-44F4-BD19-B4A3EC909E6B}" srcOrd="0" destOrd="0" presId="urn:microsoft.com/office/officeart/2005/8/layout/hProcess11"/>
    <dgm:cxn modelId="{C1BD440B-2DF0-4579-B489-8557C884D5F9}" type="presParOf" srcId="{1A37C41C-92F8-44F4-BD19-B4A3EC909E6B}" destId="{5B280EAA-594B-447F-9459-8A011C77C729}" srcOrd="0" destOrd="0" presId="urn:microsoft.com/office/officeart/2005/8/layout/hProcess11"/>
    <dgm:cxn modelId="{D3BB902B-038F-45B3-8469-9886404616AB}" type="presParOf" srcId="{1A37C41C-92F8-44F4-BD19-B4A3EC909E6B}" destId="{77D37156-9D1F-48D5-81E6-30F911B9955F}" srcOrd="1" destOrd="0" presId="urn:microsoft.com/office/officeart/2005/8/layout/hProcess11"/>
    <dgm:cxn modelId="{E5DE3119-E9FE-443F-B931-688889558843}" type="presParOf" srcId="{1A37C41C-92F8-44F4-BD19-B4A3EC909E6B}" destId="{72FC12AC-5900-449E-AF57-166156325D04}" srcOrd="2" destOrd="0" presId="urn:microsoft.com/office/officeart/2005/8/layout/hProcess1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2C1D558-5F0B-4E9D-A139-628DF122F0CA}" type="doc">
      <dgm:prSet loTypeId="urn:microsoft.com/office/officeart/2005/8/layout/process1" loCatId="process" qsTypeId="urn:microsoft.com/office/officeart/2005/8/quickstyle/simple1" qsCatId="simple" csTypeId="urn:microsoft.com/office/officeart/2005/8/colors/colorful5" csCatId="colorful"/>
      <dgm:spPr/>
      <dgm:t>
        <a:bodyPr/>
        <a:lstStyle/>
        <a:p>
          <a:endParaRPr lang="en-IN"/>
        </a:p>
      </dgm:t>
    </dgm:pt>
    <dgm:pt modelId="{961F36A3-6C92-498F-BC6B-8E46B390B8E4}">
      <dgm:prSet/>
      <dgm:spPr/>
      <dgm:t>
        <a:bodyPr/>
        <a:lstStyle/>
        <a:p>
          <a:r>
            <a:rPr lang="en-US">
              <a:latin typeface="Times New Roman" panose="02020603050405020304" pitchFamily="18" charset="0"/>
              <a:cs typeface="Times New Roman" panose="02020603050405020304" pitchFamily="18" charset="0"/>
            </a:rPr>
            <a:t>KSC LC 39A launch site had the most successful launches of all the sites.</a:t>
          </a:r>
          <a:endParaRPr lang="en-IN">
            <a:latin typeface="Times New Roman" panose="02020603050405020304" pitchFamily="18" charset="0"/>
            <a:cs typeface="Times New Roman" panose="02020603050405020304" pitchFamily="18" charset="0"/>
          </a:endParaRPr>
        </a:p>
      </dgm:t>
    </dgm:pt>
    <dgm:pt modelId="{33898C7C-0384-4CA7-82CE-C8712987DF2C}" type="parTrans" cxnId="{3AC1E247-0B68-4856-85E4-B7ED2EB9F98F}">
      <dgm:prSet/>
      <dgm:spPr/>
      <dgm:t>
        <a:bodyPr/>
        <a:lstStyle/>
        <a:p>
          <a:endParaRPr lang="en-IN">
            <a:latin typeface="Times New Roman" panose="02020603050405020304" pitchFamily="18" charset="0"/>
            <a:cs typeface="Times New Roman" panose="02020603050405020304" pitchFamily="18" charset="0"/>
          </a:endParaRPr>
        </a:p>
      </dgm:t>
    </dgm:pt>
    <dgm:pt modelId="{8D5ED10C-AEEE-4911-A9DF-0C0FE483D819}" type="sibTrans" cxnId="{3AC1E247-0B68-4856-85E4-B7ED2EB9F98F}">
      <dgm:prSet/>
      <dgm:spPr/>
      <dgm:t>
        <a:bodyPr/>
        <a:lstStyle/>
        <a:p>
          <a:endParaRPr lang="en-IN">
            <a:latin typeface="Times New Roman" panose="02020603050405020304" pitchFamily="18" charset="0"/>
            <a:cs typeface="Times New Roman" panose="02020603050405020304" pitchFamily="18" charset="0"/>
          </a:endParaRPr>
        </a:p>
      </dgm:t>
    </dgm:pt>
    <dgm:pt modelId="{D450EF6F-ED1F-4B92-9123-07F3B295C70C}">
      <dgm:prSet/>
      <dgm:spPr/>
      <dgm:t>
        <a:bodyPr/>
        <a:lstStyle/>
        <a:p>
          <a:r>
            <a:rPr lang="en-US" dirty="0">
              <a:latin typeface="Times New Roman" panose="02020603050405020304" pitchFamily="18" charset="0"/>
              <a:cs typeface="Times New Roman" panose="02020603050405020304" pitchFamily="18" charset="0"/>
            </a:rPr>
            <a:t>76.9% of the total launches from this             site were successful, while 23.1% were unsuccessful</a:t>
          </a:r>
          <a:endParaRPr lang="en-IN" dirty="0">
            <a:latin typeface="Times New Roman" panose="02020603050405020304" pitchFamily="18" charset="0"/>
            <a:cs typeface="Times New Roman" panose="02020603050405020304" pitchFamily="18" charset="0"/>
          </a:endParaRPr>
        </a:p>
      </dgm:t>
    </dgm:pt>
    <dgm:pt modelId="{48AA65D3-A475-41AF-BEFC-ED54CDAA3E5E}" type="parTrans" cxnId="{DFD6CF47-F437-4AAD-9F9E-0BEF8673CABD}">
      <dgm:prSet/>
      <dgm:spPr/>
      <dgm:t>
        <a:bodyPr/>
        <a:lstStyle/>
        <a:p>
          <a:endParaRPr lang="en-IN">
            <a:latin typeface="Times New Roman" panose="02020603050405020304" pitchFamily="18" charset="0"/>
            <a:cs typeface="Times New Roman" panose="02020603050405020304" pitchFamily="18" charset="0"/>
          </a:endParaRPr>
        </a:p>
      </dgm:t>
    </dgm:pt>
    <dgm:pt modelId="{F8FD426A-D92E-43FE-B341-11ACFD2195FB}" type="sibTrans" cxnId="{DFD6CF47-F437-4AAD-9F9E-0BEF8673CABD}">
      <dgm:prSet/>
      <dgm:spPr/>
      <dgm:t>
        <a:bodyPr/>
        <a:lstStyle/>
        <a:p>
          <a:endParaRPr lang="en-IN">
            <a:latin typeface="Times New Roman" panose="02020603050405020304" pitchFamily="18" charset="0"/>
            <a:cs typeface="Times New Roman" panose="02020603050405020304" pitchFamily="18" charset="0"/>
          </a:endParaRPr>
        </a:p>
      </dgm:t>
    </dgm:pt>
    <dgm:pt modelId="{7133D734-DFEA-4AB9-B1F0-9FE00D866BD8}" type="pres">
      <dgm:prSet presAssocID="{B2C1D558-5F0B-4E9D-A139-628DF122F0CA}" presName="Name0" presStyleCnt="0">
        <dgm:presLayoutVars>
          <dgm:dir/>
          <dgm:resizeHandles val="exact"/>
        </dgm:presLayoutVars>
      </dgm:prSet>
      <dgm:spPr/>
    </dgm:pt>
    <dgm:pt modelId="{D0DF1423-4303-4FED-954C-A666AB22207C}" type="pres">
      <dgm:prSet presAssocID="{961F36A3-6C92-498F-BC6B-8E46B390B8E4}" presName="node" presStyleLbl="node1" presStyleIdx="0" presStyleCnt="2">
        <dgm:presLayoutVars>
          <dgm:bulletEnabled val="1"/>
        </dgm:presLayoutVars>
      </dgm:prSet>
      <dgm:spPr/>
    </dgm:pt>
    <dgm:pt modelId="{F68B7668-0843-4F89-904B-0C46DA780384}" type="pres">
      <dgm:prSet presAssocID="{8D5ED10C-AEEE-4911-A9DF-0C0FE483D819}" presName="sibTrans" presStyleLbl="sibTrans2D1" presStyleIdx="0" presStyleCnt="1"/>
      <dgm:spPr/>
    </dgm:pt>
    <dgm:pt modelId="{B95A98BE-54E3-4065-97B3-178132154FC1}" type="pres">
      <dgm:prSet presAssocID="{8D5ED10C-AEEE-4911-A9DF-0C0FE483D819}" presName="connectorText" presStyleLbl="sibTrans2D1" presStyleIdx="0" presStyleCnt="1"/>
      <dgm:spPr/>
    </dgm:pt>
    <dgm:pt modelId="{490D73FD-0777-4BCB-B480-218F5B258F64}" type="pres">
      <dgm:prSet presAssocID="{D450EF6F-ED1F-4B92-9123-07F3B295C70C}" presName="node" presStyleLbl="node1" presStyleIdx="1" presStyleCnt="2">
        <dgm:presLayoutVars>
          <dgm:bulletEnabled val="1"/>
        </dgm:presLayoutVars>
      </dgm:prSet>
      <dgm:spPr/>
    </dgm:pt>
  </dgm:ptLst>
  <dgm:cxnLst>
    <dgm:cxn modelId="{75C4F714-4370-4F4F-91B9-47019C8C48A6}" type="presOf" srcId="{8D5ED10C-AEEE-4911-A9DF-0C0FE483D819}" destId="{F68B7668-0843-4F89-904B-0C46DA780384}" srcOrd="0" destOrd="0" presId="urn:microsoft.com/office/officeart/2005/8/layout/process1"/>
    <dgm:cxn modelId="{148B0431-E80D-439A-84FF-25D96C26ECF0}" type="presOf" srcId="{B2C1D558-5F0B-4E9D-A139-628DF122F0CA}" destId="{7133D734-DFEA-4AB9-B1F0-9FE00D866BD8}" srcOrd="0" destOrd="0" presId="urn:microsoft.com/office/officeart/2005/8/layout/process1"/>
    <dgm:cxn modelId="{DFD6CF47-F437-4AAD-9F9E-0BEF8673CABD}" srcId="{B2C1D558-5F0B-4E9D-A139-628DF122F0CA}" destId="{D450EF6F-ED1F-4B92-9123-07F3B295C70C}" srcOrd="1" destOrd="0" parTransId="{48AA65D3-A475-41AF-BEFC-ED54CDAA3E5E}" sibTransId="{F8FD426A-D92E-43FE-B341-11ACFD2195FB}"/>
    <dgm:cxn modelId="{3AC1E247-0B68-4856-85E4-B7ED2EB9F98F}" srcId="{B2C1D558-5F0B-4E9D-A139-628DF122F0CA}" destId="{961F36A3-6C92-498F-BC6B-8E46B390B8E4}" srcOrd="0" destOrd="0" parTransId="{33898C7C-0384-4CA7-82CE-C8712987DF2C}" sibTransId="{8D5ED10C-AEEE-4911-A9DF-0C0FE483D819}"/>
    <dgm:cxn modelId="{F096BFA6-04AE-45FE-8E23-6F9E27D1FEBB}" type="presOf" srcId="{8D5ED10C-AEEE-4911-A9DF-0C0FE483D819}" destId="{B95A98BE-54E3-4065-97B3-178132154FC1}" srcOrd="1" destOrd="0" presId="urn:microsoft.com/office/officeart/2005/8/layout/process1"/>
    <dgm:cxn modelId="{2F37D0C9-859F-4CBC-B947-0537BD89345A}" type="presOf" srcId="{961F36A3-6C92-498F-BC6B-8E46B390B8E4}" destId="{D0DF1423-4303-4FED-954C-A666AB22207C}" srcOrd="0" destOrd="0" presId="urn:microsoft.com/office/officeart/2005/8/layout/process1"/>
    <dgm:cxn modelId="{03EDE4FA-81FA-4C1B-8D48-188B82D1606D}" type="presOf" srcId="{D450EF6F-ED1F-4B92-9123-07F3B295C70C}" destId="{490D73FD-0777-4BCB-B480-218F5B258F64}" srcOrd="0" destOrd="0" presId="urn:microsoft.com/office/officeart/2005/8/layout/process1"/>
    <dgm:cxn modelId="{41E709C8-6D61-4B99-9A6B-B365D0F5D396}" type="presParOf" srcId="{7133D734-DFEA-4AB9-B1F0-9FE00D866BD8}" destId="{D0DF1423-4303-4FED-954C-A666AB22207C}" srcOrd="0" destOrd="0" presId="urn:microsoft.com/office/officeart/2005/8/layout/process1"/>
    <dgm:cxn modelId="{163399B5-37BD-4396-8ED8-B09EB3E8B648}" type="presParOf" srcId="{7133D734-DFEA-4AB9-B1F0-9FE00D866BD8}" destId="{F68B7668-0843-4F89-904B-0C46DA780384}" srcOrd="1" destOrd="0" presId="urn:microsoft.com/office/officeart/2005/8/layout/process1"/>
    <dgm:cxn modelId="{718FA2B5-49E2-460B-ABFF-85968B8B418A}" type="presParOf" srcId="{F68B7668-0843-4F89-904B-0C46DA780384}" destId="{B95A98BE-54E3-4065-97B3-178132154FC1}" srcOrd="0" destOrd="0" presId="urn:microsoft.com/office/officeart/2005/8/layout/process1"/>
    <dgm:cxn modelId="{A764C273-6880-40E4-81B0-DBEE3C4242BB}" type="presParOf" srcId="{7133D734-DFEA-4AB9-B1F0-9FE00D866BD8}" destId="{490D73FD-0777-4BCB-B480-218F5B258F64}"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E1BEAAA6-264E-409D-8D4D-A2E57092337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IN"/>
        </a:p>
      </dgm:t>
    </dgm:pt>
    <dgm:pt modelId="{9255871B-65A3-42EC-A758-E6D6830CC488}">
      <dgm:prSet/>
      <dgm:spPr/>
      <dgm:t>
        <a:bodyPr/>
        <a:lstStyle/>
        <a:p>
          <a:r>
            <a:rPr lang="en-US">
              <a:latin typeface="Times New Roman" panose="02020603050405020304" pitchFamily="18" charset="0"/>
              <a:cs typeface="Times New Roman" panose="02020603050405020304" pitchFamily="18" charset="0"/>
            </a:rPr>
            <a:t>The Scatter plot below shows that most of the success launches carried lighter payloads</a:t>
          </a:r>
          <a:endParaRPr lang="en-IN">
            <a:latin typeface="Times New Roman" panose="02020603050405020304" pitchFamily="18" charset="0"/>
            <a:cs typeface="Times New Roman" panose="02020603050405020304" pitchFamily="18" charset="0"/>
          </a:endParaRPr>
        </a:p>
      </dgm:t>
    </dgm:pt>
    <dgm:pt modelId="{47874820-1770-4CAA-B64D-9F616828D0EA}" type="parTrans" cxnId="{016C52B0-07EE-4944-ABDB-9D362C46D82A}">
      <dgm:prSet/>
      <dgm:spPr/>
      <dgm:t>
        <a:bodyPr/>
        <a:lstStyle/>
        <a:p>
          <a:endParaRPr lang="en-IN">
            <a:latin typeface="Times New Roman" panose="02020603050405020304" pitchFamily="18" charset="0"/>
            <a:cs typeface="Times New Roman" panose="02020603050405020304" pitchFamily="18" charset="0"/>
          </a:endParaRPr>
        </a:p>
      </dgm:t>
    </dgm:pt>
    <dgm:pt modelId="{DAD4B8CA-6EEC-421D-9B44-7DAC9E96D1FE}" type="sibTrans" cxnId="{016C52B0-07EE-4944-ABDB-9D362C46D82A}">
      <dgm:prSet/>
      <dgm:spPr/>
      <dgm:t>
        <a:bodyPr/>
        <a:lstStyle/>
        <a:p>
          <a:endParaRPr lang="en-IN">
            <a:latin typeface="Times New Roman" panose="02020603050405020304" pitchFamily="18" charset="0"/>
            <a:cs typeface="Times New Roman" panose="02020603050405020304" pitchFamily="18" charset="0"/>
          </a:endParaRPr>
        </a:p>
      </dgm:t>
    </dgm:pt>
    <dgm:pt modelId="{09052DDB-5DD0-4AF4-A48A-D8FF67DEB218}" type="pres">
      <dgm:prSet presAssocID="{E1BEAAA6-264E-409D-8D4D-A2E57092337F}" presName="vert0" presStyleCnt="0">
        <dgm:presLayoutVars>
          <dgm:dir/>
          <dgm:animOne val="branch"/>
          <dgm:animLvl val="lvl"/>
        </dgm:presLayoutVars>
      </dgm:prSet>
      <dgm:spPr/>
    </dgm:pt>
    <dgm:pt modelId="{F76DC47E-7410-42E5-B353-6C23966587CD}" type="pres">
      <dgm:prSet presAssocID="{9255871B-65A3-42EC-A758-E6D6830CC488}" presName="thickLine" presStyleLbl="alignNode1" presStyleIdx="0" presStyleCnt="1"/>
      <dgm:spPr/>
    </dgm:pt>
    <dgm:pt modelId="{C3F92A42-9DC9-483A-BE5B-C955AA9273F7}" type="pres">
      <dgm:prSet presAssocID="{9255871B-65A3-42EC-A758-E6D6830CC488}" presName="horz1" presStyleCnt="0"/>
      <dgm:spPr/>
    </dgm:pt>
    <dgm:pt modelId="{C7EAA9CF-7CAB-4FA1-A866-267F50863A2F}" type="pres">
      <dgm:prSet presAssocID="{9255871B-65A3-42EC-A758-E6D6830CC488}" presName="tx1" presStyleLbl="revTx" presStyleIdx="0" presStyleCnt="1"/>
      <dgm:spPr/>
    </dgm:pt>
    <dgm:pt modelId="{A39AE070-B7CF-4547-8C17-BDDA6B2BA739}" type="pres">
      <dgm:prSet presAssocID="{9255871B-65A3-42EC-A758-E6D6830CC488}" presName="vert1" presStyleCnt="0"/>
      <dgm:spPr/>
    </dgm:pt>
  </dgm:ptLst>
  <dgm:cxnLst>
    <dgm:cxn modelId="{DDA254A7-B669-4F82-A9CF-5D9BC49B242B}" type="presOf" srcId="{E1BEAAA6-264E-409D-8D4D-A2E57092337F}" destId="{09052DDB-5DD0-4AF4-A48A-D8FF67DEB218}" srcOrd="0" destOrd="0" presId="urn:microsoft.com/office/officeart/2008/layout/LinedList"/>
    <dgm:cxn modelId="{016C52B0-07EE-4944-ABDB-9D362C46D82A}" srcId="{E1BEAAA6-264E-409D-8D4D-A2E57092337F}" destId="{9255871B-65A3-42EC-A758-E6D6830CC488}" srcOrd="0" destOrd="0" parTransId="{47874820-1770-4CAA-B64D-9F616828D0EA}" sibTransId="{DAD4B8CA-6EEC-421D-9B44-7DAC9E96D1FE}"/>
    <dgm:cxn modelId="{32C0A2D1-D41B-4721-8C85-4AEA23709AD4}" type="presOf" srcId="{9255871B-65A3-42EC-A758-E6D6830CC488}" destId="{C7EAA9CF-7CAB-4FA1-A866-267F50863A2F}" srcOrd="0" destOrd="0" presId="urn:microsoft.com/office/officeart/2008/layout/LinedList"/>
    <dgm:cxn modelId="{A20D3F49-0F46-4DCD-98DB-40C46B282D20}" type="presParOf" srcId="{09052DDB-5DD0-4AF4-A48A-D8FF67DEB218}" destId="{F76DC47E-7410-42E5-B353-6C23966587CD}" srcOrd="0" destOrd="0" presId="urn:microsoft.com/office/officeart/2008/layout/LinedList"/>
    <dgm:cxn modelId="{DD3E4BFF-6A86-4648-AF43-D3B8F13D9ECE}" type="presParOf" srcId="{09052DDB-5DD0-4AF4-A48A-D8FF67DEB218}" destId="{C3F92A42-9DC9-483A-BE5B-C955AA9273F7}" srcOrd="1" destOrd="0" presId="urn:microsoft.com/office/officeart/2008/layout/LinedList"/>
    <dgm:cxn modelId="{937A3514-9B2A-4FC5-AC5D-3900673FA156}" type="presParOf" srcId="{C3F92A42-9DC9-483A-BE5B-C955AA9273F7}" destId="{C7EAA9CF-7CAB-4FA1-A866-267F50863A2F}" srcOrd="0" destOrd="0" presId="urn:microsoft.com/office/officeart/2008/layout/LinedList"/>
    <dgm:cxn modelId="{C4099CC0-BEE8-48F3-989E-E4B8C08A92CC}" type="presParOf" srcId="{C3F92A42-9DC9-483A-BE5B-C955AA9273F7}" destId="{A39AE070-B7CF-4547-8C17-BDDA6B2BA739}" srcOrd="1"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636E46B-E659-4989-84EC-BC9D1A4AB821}" type="doc">
      <dgm:prSet loTypeId="urn:microsoft.com/office/officeart/2005/8/layout/lProcess2" loCatId="relationship" qsTypeId="urn:microsoft.com/office/officeart/2005/8/quickstyle/simple1" qsCatId="simple" csTypeId="urn:microsoft.com/office/officeart/2005/8/colors/colorful4" csCatId="colorful" phldr="1"/>
      <dgm:spPr/>
      <dgm:t>
        <a:bodyPr/>
        <a:lstStyle/>
        <a:p>
          <a:endParaRPr lang="en-IN"/>
        </a:p>
      </dgm:t>
    </dgm:pt>
    <dgm:pt modelId="{0880ED9C-F63A-477E-BA51-8FDBB4EA609F}">
      <dgm:prSet>
        <dgm:style>
          <a:lnRef idx="2">
            <a:schemeClr val="accent5"/>
          </a:lnRef>
          <a:fillRef idx="1">
            <a:schemeClr val="lt1"/>
          </a:fillRef>
          <a:effectRef idx="0">
            <a:schemeClr val="accent5"/>
          </a:effectRef>
          <a:fontRef idx="minor">
            <a:schemeClr val="dk1"/>
          </a:fontRef>
        </dgm:style>
      </dgm:prSet>
      <dgm:spPr/>
      <dgm:t>
        <a:bodyPr/>
        <a:lstStyle/>
        <a:p>
          <a:r>
            <a:rPr lang="en-US" dirty="0">
              <a:latin typeface="Times New Roman" panose="02020603050405020304" pitchFamily="18" charset="0"/>
              <a:cs typeface="Times New Roman" panose="02020603050405020304" pitchFamily="18" charset="0"/>
            </a:rPr>
            <a:t>Analysis:</a:t>
          </a:r>
          <a:endParaRPr lang="en-IN" dirty="0">
            <a:latin typeface="Times New Roman" panose="02020603050405020304" pitchFamily="18" charset="0"/>
            <a:cs typeface="Times New Roman" panose="02020603050405020304" pitchFamily="18" charset="0"/>
          </a:endParaRPr>
        </a:p>
      </dgm:t>
    </dgm:pt>
    <dgm:pt modelId="{72719658-BECA-4A92-A5A1-D697D967AD58}" type="parTrans" cxnId="{B53D663A-7FDD-476E-8CEB-88EAC0C25DB5}">
      <dgm:prSet/>
      <dgm:spPr/>
      <dgm:t>
        <a:bodyPr/>
        <a:lstStyle/>
        <a:p>
          <a:endParaRPr lang="en-IN">
            <a:latin typeface="Times New Roman" panose="02020603050405020304" pitchFamily="18" charset="0"/>
            <a:cs typeface="Times New Roman" panose="02020603050405020304" pitchFamily="18" charset="0"/>
          </a:endParaRPr>
        </a:p>
      </dgm:t>
    </dgm:pt>
    <dgm:pt modelId="{9457D7F5-79A7-4C73-B346-5169F958C550}" type="sibTrans" cxnId="{B53D663A-7FDD-476E-8CEB-88EAC0C25DB5}">
      <dgm:prSet/>
      <dgm:spPr/>
      <dgm:t>
        <a:bodyPr/>
        <a:lstStyle/>
        <a:p>
          <a:endParaRPr lang="en-IN">
            <a:latin typeface="Times New Roman" panose="02020603050405020304" pitchFamily="18" charset="0"/>
            <a:cs typeface="Times New Roman" panose="02020603050405020304" pitchFamily="18" charset="0"/>
          </a:endParaRPr>
        </a:p>
      </dgm:t>
    </dgm:pt>
    <dgm:pt modelId="{0F5AE344-FD77-4E80-97E9-7545D9C25054}">
      <dgm:prSet/>
      <dgm:spPr/>
      <dgm:t>
        <a:bodyPr/>
        <a:lstStyle/>
        <a:p>
          <a:r>
            <a:rPr lang="en-US" dirty="0">
              <a:latin typeface="Times New Roman" panose="02020603050405020304" pitchFamily="18" charset="0"/>
              <a:cs typeface="Times New Roman" panose="02020603050405020304" pitchFamily="18" charset="0"/>
            </a:rPr>
            <a:t>From the above scatter plot, it is observed that for loads up to 5000 Kgs, the success and failure rates are almost similar.</a:t>
          </a:r>
          <a:endParaRPr lang="en-IN" dirty="0">
            <a:latin typeface="Times New Roman" panose="02020603050405020304" pitchFamily="18" charset="0"/>
            <a:cs typeface="Times New Roman" panose="02020603050405020304" pitchFamily="18" charset="0"/>
          </a:endParaRPr>
        </a:p>
      </dgm:t>
    </dgm:pt>
    <dgm:pt modelId="{7D76465A-D77D-4A97-BD9A-B6951AF06E32}" type="parTrans" cxnId="{0424E8D5-C853-4A89-BFC3-89CE5101932A}">
      <dgm:prSet/>
      <dgm:spPr/>
      <dgm:t>
        <a:bodyPr/>
        <a:lstStyle/>
        <a:p>
          <a:endParaRPr lang="en-IN">
            <a:latin typeface="Times New Roman" panose="02020603050405020304" pitchFamily="18" charset="0"/>
            <a:cs typeface="Times New Roman" panose="02020603050405020304" pitchFamily="18" charset="0"/>
          </a:endParaRPr>
        </a:p>
      </dgm:t>
    </dgm:pt>
    <dgm:pt modelId="{862EDBA9-599F-4094-915D-C9AE7199ADAA}" type="sibTrans" cxnId="{0424E8D5-C853-4A89-BFC3-89CE5101932A}">
      <dgm:prSet/>
      <dgm:spPr/>
      <dgm:t>
        <a:bodyPr/>
        <a:lstStyle/>
        <a:p>
          <a:endParaRPr lang="en-IN">
            <a:latin typeface="Times New Roman" panose="02020603050405020304" pitchFamily="18" charset="0"/>
            <a:cs typeface="Times New Roman" panose="02020603050405020304" pitchFamily="18" charset="0"/>
          </a:endParaRPr>
        </a:p>
      </dgm:t>
    </dgm:pt>
    <dgm:pt modelId="{66ECF7A8-F745-42A9-8A6B-9E9AF8E52B32}">
      <dgm:prSet/>
      <dgm:spPr/>
      <dgm:t>
        <a:bodyPr/>
        <a:lstStyle/>
        <a:p>
          <a:r>
            <a:rPr lang="en-US" dirty="0">
              <a:latin typeface="Times New Roman" panose="02020603050405020304" pitchFamily="18" charset="0"/>
              <a:cs typeface="Times New Roman" panose="02020603050405020304" pitchFamily="18" charset="0"/>
            </a:rPr>
            <a:t>Booster version F9 v1.1 B1014 had the most successful launches for payloads beyond 4000 Kgs.</a:t>
          </a:r>
          <a:endParaRPr lang="en-IN" dirty="0">
            <a:latin typeface="Times New Roman" panose="02020603050405020304" pitchFamily="18" charset="0"/>
            <a:cs typeface="Times New Roman" panose="02020603050405020304" pitchFamily="18" charset="0"/>
          </a:endParaRPr>
        </a:p>
      </dgm:t>
    </dgm:pt>
    <dgm:pt modelId="{21B51884-E0A2-493E-916A-02C0DF8971DC}" type="parTrans" cxnId="{9B494DAD-C699-40FE-89B0-9D6BD63CD280}">
      <dgm:prSet/>
      <dgm:spPr/>
      <dgm:t>
        <a:bodyPr/>
        <a:lstStyle/>
        <a:p>
          <a:endParaRPr lang="en-IN">
            <a:latin typeface="Times New Roman" panose="02020603050405020304" pitchFamily="18" charset="0"/>
            <a:cs typeface="Times New Roman" panose="02020603050405020304" pitchFamily="18" charset="0"/>
          </a:endParaRPr>
        </a:p>
      </dgm:t>
    </dgm:pt>
    <dgm:pt modelId="{CBCCEC5C-ED15-4099-8D87-7D662A554B95}" type="sibTrans" cxnId="{9B494DAD-C699-40FE-89B0-9D6BD63CD280}">
      <dgm:prSet/>
      <dgm:spPr/>
      <dgm:t>
        <a:bodyPr/>
        <a:lstStyle/>
        <a:p>
          <a:endParaRPr lang="en-IN">
            <a:latin typeface="Times New Roman" panose="02020603050405020304" pitchFamily="18" charset="0"/>
            <a:cs typeface="Times New Roman" panose="02020603050405020304" pitchFamily="18" charset="0"/>
          </a:endParaRPr>
        </a:p>
      </dgm:t>
    </dgm:pt>
    <dgm:pt modelId="{0E7DE991-34AB-401E-9BA9-583DFD0D0D0F}">
      <dgm:prSet/>
      <dgm:spPr/>
      <dgm:t>
        <a:bodyPr/>
        <a:lstStyle/>
        <a:p>
          <a:r>
            <a:rPr lang="en-US" dirty="0">
              <a:latin typeface="Times New Roman" panose="02020603050405020304" pitchFamily="18" charset="0"/>
              <a:cs typeface="Times New Roman" panose="02020603050405020304" pitchFamily="18" charset="0"/>
            </a:rPr>
            <a:t>Booster version F9 FT B1021.1 had the most unsuccessful launches in the range.</a:t>
          </a:r>
          <a:endParaRPr lang="en-IN" dirty="0">
            <a:latin typeface="Times New Roman" panose="02020603050405020304" pitchFamily="18" charset="0"/>
            <a:cs typeface="Times New Roman" panose="02020603050405020304" pitchFamily="18" charset="0"/>
          </a:endParaRPr>
        </a:p>
      </dgm:t>
    </dgm:pt>
    <dgm:pt modelId="{836B948B-704E-41AE-92B9-012B46100D72}" type="parTrans" cxnId="{07992BE0-29CB-4708-8C59-1FCD35A6FD6F}">
      <dgm:prSet/>
      <dgm:spPr/>
      <dgm:t>
        <a:bodyPr/>
        <a:lstStyle/>
        <a:p>
          <a:endParaRPr lang="en-IN">
            <a:latin typeface="Times New Roman" panose="02020603050405020304" pitchFamily="18" charset="0"/>
            <a:cs typeface="Times New Roman" panose="02020603050405020304" pitchFamily="18" charset="0"/>
          </a:endParaRPr>
        </a:p>
      </dgm:t>
    </dgm:pt>
    <dgm:pt modelId="{C601F1C6-02DC-4305-8AF3-A1CE095AB338}" type="sibTrans" cxnId="{07992BE0-29CB-4708-8C59-1FCD35A6FD6F}">
      <dgm:prSet/>
      <dgm:spPr/>
      <dgm:t>
        <a:bodyPr/>
        <a:lstStyle/>
        <a:p>
          <a:endParaRPr lang="en-IN">
            <a:latin typeface="Times New Roman" panose="02020603050405020304" pitchFamily="18" charset="0"/>
            <a:cs typeface="Times New Roman" panose="02020603050405020304" pitchFamily="18" charset="0"/>
          </a:endParaRPr>
        </a:p>
      </dgm:t>
    </dgm:pt>
    <dgm:pt modelId="{89C7281B-E109-49FA-AABE-D8867A22AAF9}" type="pres">
      <dgm:prSet presAssocID="{2636E46B-E659-4989-84EC-BC9D1A4AB821}" presName="theList" presStyleCnt="0">
        <dgm:presLayoutVars>
          <dgm:dir/>
          <dgm:animLvl val="lvl"/>
          <dgm:resizeHandles val="exact"/>
        </dgm:presLayoutVars>
      </dgm:prSet>
      <dgm:spPr/>
    </dgm:pt>
    <dgm:pt modelId="{F1097037-1D8C-4DB7-8B0F-73F4D7DCB209}" type="pres">
      <dgm:prSet presAssocID="{0880ED9C-F63A-477E-BA51-8FDBB4EA609F}" presName="compNode" presStyleCnt="0"/>
      <dgm:spPr/>
    </dgm:pt>
    <dgm:pt modelId="{BC180BB3-3875-4946-B71E-9AF8A8622A4F}" type="pres">
      <dgm:prSet presAssocID="{0880ED9C-F63A-477E-BA51-8FDBB4EA609F}" presName="aNode" presStyleLbl="bgShp" presStyleIdx="0" presStyleCnt="1"/>
      <dgm:spPr/>
    </dgm:pt>
    <dgm:pt modelId="{AAD7D237-12C6-4EAE-9A21-59BC98B42E4D}" type="pres">
      <dgm:prSet presAssocID="{0880ED9C-F63A-477E-BA51-8FDBB4EA609F}" presName="textNode" presStyleLbl="bgShp" presStyleIdx="0" presStyleCnt="1"/>
      <dgm:spPr/>
    </dgm:pt>
    <dgm:pt modelId="{0BEC4A55-935D-4A2D-BFC6-B368DE6C65C5}" type="pres">
      <dgm:prSet presAssocID="{0880ED9C-F63A-477E-BA51-8FDBB4EA609F}" presName="compChildNode" presStyleCnt="0"/>
      <dgm:spPr/>
    </dgm:pt>
    <dgm:pt modelId="{07ECF0F3-B161-4898-A699-82E94FE92FA6}" type="pres">
      <dgm:prSet presAssocID="{0880ED9C-F63A-477E-BA51-8FDBB4EA609F}" presName="theInnerList" presStyleCnt="0"/>
      <dgm:spPr/>
    </dgm:pt>
    <dgm:pt modelId="{6770233D-53E2-4046-BCDC-475638CE3C54}" type="pres">
      <dgm:prSet presAssocID="{0F5AE344-FD77-4E80-97E9-7545D9C25054}" presName="childNode" presStyleLbl="node1" presStyleIdx="0" presStyleCnt="3">
        <dgm:presLayoutVars>
          <dgm:bulletEnabled val="1"/>
        </dgm:presLayoutVars>
      </dgm:prSet>
      <dgm:spPr/>
    </dgm:pt>
    <dgm:pt modelId="{3F381EE1-FC23-4804-BAE6-8A2220620893}" type="pres">
      <dgm:prSet presAssocID="{0F5AE344-FD77-4E80-97E9-7545D9C25054}" presName="aSpace2" presStyleCnt="0"/>
      <dgm:spPr/>
    </dgm:pt>
    <dgm:pt modelId="{AD81D7BE-0143-4C74-9801-B6B48F22B02C}" type="pres">
      <dgm:prSet presAssocID="{66ECF7A8-F745-42A9-8A6B-9E9AF8E52B32}" presName="childNode" presStyleLbl="node1" presStyleIdx="1" presStyleCnt="3">
        <dgm:presLayoutVars>
          <dgm:bulletEnabled val="1"/>
        </dgm:presLayoutVars>
      </dgm:prSet>
      <dgm:spPr/>
    </dgm:pt>
    <dgm:pt modelId="{EFFAE736-4524-403C-921B-5EBA7ADD0435}" type="pres">
      <dgm:prSet presAssocID="{66ECF7A8-F745-42A9-8A6B-9E9AF8E52B32}" presName="aSpace2" presStyleCnt="0"/>
      <dgm:spPr/>
    </dgm:pt>
    <dgm:pt modelId="{F4D0E994-4275-4C48-B4EE-AA5D3883A583}" type="pres">
      <dgm:prSet presAssocID="{0E7DE991-34AB-401E-9BA9-583DFD0D0D0F}" presName="childNode" presStyleLbl="node1" presStyleIdx="2" presStyleCnt="3">
        <dgm:presLayoutVars>
          <dgm:bulletEnabled val="1"/>
        </dgm:presLayoutVars>
      </dgm:prSet>
      <dgm:spPr/>
    </dgm:pt>
  </dgm:ptLst>
  <dgm:cxnLst>
    <dgm:cxn modelId="{966B5B3A-81BB-48AE-B58B-48FDFC928F8B}" type="presOf" srcId="{0880ED9C-F63A-477E-BA51-8FDBB4EA609F}" destId="{BC180BB3-3875-4946-B71E-9AF8A8622A4F}" srcOrd="0" destOrd="0" presId="urn:microsoft.com/office/officeart/2005/8/layout/lProcess2"/>
    <dgm:cxn modelId="{B53D663A-7FDD-476E-8CEB-88EAC0C25DB5}" srcId="{2636E46B-E659-4989-84EC-BC9D1A4AB821}" destId="{0880ED9C-F63A-477E-BA51-8FDBB4EA609F}" srcOrd="0" destOrd="0" parTransId="{72719658-BECA-4A92-A5A1-D697D967AD58}" sibTransId="{9457D7F5-79A7-4C73-B346-5169F958C550}"/>
    <dgm:cxn modelId="{72B4AF62-6518-4FDE-A08C-D181119DD5C9}" type="presOf" srcId="{0E7DE991-34AB-401E-9BA9-583DFD0D0D0F}" destId="{F4D0E994-4275-4C48-B4EE-AA5D3883A583}" srcOrd="0" destOrd="0" presId="urn:microsoft.com/office/officeart/2005/8/layout/lProcess2"/>
    <dgm:cxn modelId="{9696044D-CB64-4B60-A154-E71ABB334D39}" type="presOf" srcId="{0880ED9C-F63A-477E-BA51-8FDBB4EA609F}" destId="{AAD7D237-12C6-4EAE-9A21-59BC98B42E4D}" srcOrd="1" destOrd="0" presId="urn:microsoft.com/office/officeart/2005/8/layout/lProcess2"/>
    <dgm:cxn modelId="{8209E49D-EE4E-4FB6-A310-886493E9837D}" type="presOf" srcId="{0F5AE344-FD77-4E80-97E9-7545D9C25054}" destId="{6770233D-53E2-4046-BCDC-475638CE3C54}" srcOrd="0" destOrd="0" presId="urn:microsoft.com/office/officeart/2005/8/layout/lProcess2"/>
    <dgm:cxn modelId="{9CC9E6A4-DB38-472D-AB31-B980639E0BA1}" type="presOf" srcId="{2636E46B-E659-4989-84EC-BC9D1A4AB821}" destId="{89C7281B-E109-49FA-AABE-D8867A22AAF9}" srcOrd="0" destOrd="0" presId="urn:microsoft.com/office/officeart/2005/8/layout/lProcess2"/>
    <dgm:cxn modelId="{9B494DAD-C699-40FE-89B0-9D6BD63CD280}" srcId="{0880ED9C-F63A-477E-BA51-8FDBB4EA609F}" destId="{66ECF7A8-F745-42A9-8A6B-9E9AF8E52B32}" srcOrd="1" destOrd="0" parTransId="{21B51884-E0A2-493E-916A-02C0DF8971DC}" sibTransId="{CBCCEC5C-ED15-4099-8D87-7D662A554B95}"/>
    <dgm:cxn modelId="{640F31B0-7058-4486-A290-F7CDF3EC601F}" type="presOf" srcId="{66ECF7A8-F745-42A9-8A6B-9E9AF8E52B32}" destId="{AD81D7BE-0143-4C74-9801-B6B48F22B02C}" srcOrd="0" destOrd="0" presId="urn:microsoft.com/office/officeart/2005/8/layout/lProcess2"/>
    <dgm:cxn modelId="{0424E8D5-C853-4A89-BFC3-89CE5101932A}" srcId="{0880ED9C-F63A-477E-BA51-8FDBB4EA609F}" destId="{0F5AE344-FD77-4E80-97E9-7545D9C25054}" srcOrd="0" destOrd="0" parTransId="{7D76465A-D77D-4A97-BD9A-B6951AF06E32}" sibTransId="{862EDBA9-599F-4094-915D-C9AE7199ADAA}"/>
    <dgm:cxn modelId="{07992BE0-29CB-4708-8C59-1FCD35A6FD6F}" srcId="{0880ED9C-F63A-477E-BA51-8FDBB4EA609F}" destId="{0E7DE991-34AB-401E-9BA9-583DFD0D0D0F}" srcOrd="2" destOrd="0" parTransId="{836B948B-704E-41AE-92B9-012B46100D72}" sibTransId="{C601F1C6-02DC-4305-8AF3-A1CE095AB338}"/>
    <dgm:cxn modelId="{FADC9709-5774-47D7-A930-808678CB16F1}" type="presParOf" srcId="{89C7281B-E109-49FA-AABE-D8867A22AAF9}" destId="{F1097037-1D8C-4DB7-8B0F-73F4D7DCB209}" srcOrd="0" destOrd="0" presId="urn:microsoft.com/office/officeart/2005/8/layout/lProcess2"/>
    <dgm:cxn modelId="{822CDE68-8647-41FC-A062-99052901E90D}" type="presParOf" srcId="{F1097037-1D8C-4DB7-8B0F-73F4D7DCB209}" destId="{BC180BB3-3875-4946-B71E-9AF8A8622A4F}" srcOrd="0" destOrd="0" presId="urn:microsoft.com/office/officeart/2005/8/layout/lProcess2"/>
    <dgm:cxn modelId="{5B46D59A-CD9C-470B-8159-0A056E3E790E}" type="presParOf" srcId="{F1097037-1D8C-4DB7-8B0F-73F4D7DCB209}" destId="{AAD7D237-12C6-4EAE-9A21-59BC98B42E4D}" srcOrd="1" destOrd="0" presId="urn:microsoft.com/office/officeart/2005/8/layout/lProcess2"/>
    <dgm:cxn modelId="{A06A9C8D-7E3A-4FC8-92AD-119BAA0DE9BA}" type="presParOf" srcId="{F1097037-1D8C-4DB7-8B0F-73F4D7DCB209}" destId="{0BEC4A55-935D-4A2D-BFC6-B368DE6C65C5}" srcOrd="2" destOrd="0" presId="urn:microsoft.com/office/officeart/2005/8/layout/lProcess2"/>
    <dgm:cxn modelId="{6FCFA802-837A-4F67-B582-C95593652C37}" type="presParOf" srcId="{0BEC4A55-935D-4A2D-BFC6-B368DE6C65C5}" destId="{07ECF0F3-B161-4898-A699-82E94FE92FA6}" srcOrd="0" destOrd="0" presId="urn:microsoft.com/office/officeart/2005/8/layout/lProcess2"/>
    <dgm:cxn modelId="{36FB7929-994D-4812-BC85-37C8ABC1A78A}" type="presParOf" srcId="{07ECF0F3-B161-4898-A699-82E94FE92FA6}" destId="{6770233D-53E2-4046-BCDC-475638CE3C54}" srcOrd="0" destOrd="0" presId="urn:microsoft.com/office/officeart/2005/8/layout/lProcess2"/>
    <dgm:cxn modelId="{AAC10AE0-79DB-444E-B5CB-00B4F32DEE24}" type="presParOf" srcId="{07ECF0F3-B161-4898-A699-82E94FE92FA6}" destId="{3F381EE1-FC23-4804-BAE6-8A2220620893}" srcOrd="1" destOrd="0" presId="urn:microsoft.com/office/officeart/2005/8/layout/lProcess2"/>
    <dgm:cxn modelId="{D3D86DE3-8597-4987-A111-D41E5241EC19}" type="presParOf" srcId="{07ECF0F3-B161-4898-A699-82E94FE92FA6}" destId="{AD81D7BE-0143-4C74-9801-B6B48F22B02C}" srcOrd="2" destOrd="0" presId="urn:microsoft.com/office/officeart/2005/8/layout/lProcess2"/>
    <dgm:cxn modelId="{7819C711-F793-4A1F-8260-31EB8F58B24D}" type="presParOf" srcId="{07ECF0F3-B161-4898-A699-82E94FE92FA6}" destId="{EFFAE736-4524-403C-921B-5EBA7ADD0435}" srcOrd="3" destOrd="0" presId="urn:microsoft.com/office/officeart/2005/8/layout/lProcess2"/>
    <dgm:cxn modelId="{1F80E561-5D6D-463B-A8BA-EECFD885CE34}" type="presParOf" srcId="{07ECF0F3-B161-4898-A699-82E94FE92FA6}" destId="{F4D0E994-4275-4C48-B4EE-AA5D3883A583}"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B117E71-F019-4FE5-8D33-066AF8083DB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IN"/>
        </a:p>
      </dgm:t>
    </dgm:pt>
    <dgm:pt modelId="{C88B47E5-FA3C-4CE7-809A-CD576589EA6C}">
      <dgm:prSet/>
      <dgm:spPr/>
      <dgm:t>
        <a:bodyPr/>
        <a:lstStyle/>
        <a:p>
          <a:r>
            <a:rPr lang="en-US">
              <a:latin typeface="Times New Roman" panose="02020603050405020304" pitchFamily="18" charset="0"/>
              <a:cs typeface="Times New Roman" panose="02020603050405020304" pitchFamily="18" charset="0"/>
            </a:rPr>
            <a:t>Payload Mass Range(KG): 0 to 5000 KG</a:t>
          </a:r>
          <a:endParaRPr lang="en-IN">
            <a:latin typeface="Times New Roman" panose="02020603050405020304" pitchFamily="18" charset="0"/>
            <a:cs typeface="Times New Roman" panose="02020603050405020304" pitchFamily="18" charset="0"/>
          </a:endParaRPr>
        </a:p>
      </dgm:t>
    </dgm:pt>
    <dgm:pt modelId="{85635777-5328-4108-BD61-00479168540B}" type="parTrans" cxnId="{D25DA356-C216-4097-BF7D-273142055161}">
      <dgm:prSet/>
      <dgm:spPr/>
      <dgm:t>
        <a:bodyPr/>
        <a:lstStyle/>
        <a:p>
          <a:endParaRPr lang="en-IN"/>
        </a:p>
      </dgm:t>
    </dgm:pt>
    <dgm:pt modelId="{ABDE243A-0FFA-43CF-8FC9-4D27C352277E}" type="sibTrans" cxnId="{D25DA356-C216-4097-BF7D-273142055161}">
      <dgm:prSet/>
      <dgm:spPr/>
      <dgm:t>
        <a:bodyPr/>
        <a:lstStyle/>
        <a:p>
          <a:endParaRPr lang="en-IN"/>
        </a:p>
      </dgm:t>
    </dgm:pt>
    <dgm:pt modelId="{DA6950BC-0EF7-4DA8-87A1-49C2F2E9FDF6}" type="pres">
      <dgm:prSet presAssocID="{CB117E71-F019-4FE5-8D33-066AF8083DB5}" presName="linear" presStyleCnt="0">
        <dgm:presLayoutVars>
          <dgm:animLvl val="lvl"/>
          <dgm:resizeHandles val="exact"/>
        </dgm:presLayoutVars>
      </dgm:prSet>
      <dgm:spPr/>
    </dgm:pt>
    <dgm:pt modelId="{91DE480B-467E-44C7-8FDA-B3AC73E44958}" type="pres">
      <dgm:prSet presAssocID="{C88B47E5-FA3C-4CE7-809A-CD576589EA6C}" presName="parentText" presStyleLbl="node1" presStyleIdx="0" presStyleCnt="1">
        <dgm:presLayoutVars>
          <dgm:chMax val="0"/>
          <dgm:bulletEnabled val="1"/>
        </dgm:presLayoutVars>
      </dgm:prSet>
      <dgm:spPr/>
    </dgm:pt>
  </dgm:ptLst>
  <dgm:cxnLst>
    <dgm:cxn modelId="{AEC0A44D-F444-46F5-9398-57B10B465B1F}" type="presOf" srcId="{CB117E71-F019-4FE5-8D33-066AF8083DB5}" destId="{DA6950BC-0EF7-4DA8-87A1-49C2F2E9FDF6}" srcOrd="0" destOrd="0" presId="urn:microsoft.com/office/officeart/2005/8/layout/vList2"/>
    <dgm:cxn modelId="{D25DA356-C216-4097-BF7D-273142055161}" srcId="{CB117E71-F019-4FE5-8D33-066AF8083DB5}" destId="{C88B47E5-FA3C-4CE7-809A-CD576589EA6C}" srcOrd="0" destOrd="0" parTransId="{85635777-5328-4108-BD61-00479168540B}" sibTransId="{ABDE243A-0FFA-43CF-8FC9-4D27C352277E}"/>
    <dgm:cxn modelId="{2B2714B9-0062-4374-8CEF-35BC5A5A1D18}" type="presOf" srcId="{C88B47E5-FA3C-4CE7-809A-CD576589EA6C}" destId="{91DE480B-467E-44C7-8FDA-B3AC73E44958}" srcOrd="0" destOrd="0" presId="urn:microsoft.com/office/officeart/2005/8/layout/vList2"/>
    <dgm:cxn modelId="{E457C59B-9E88-4E91-AC0C-33665A6B662F}" type="presParOf" srcId="{DA6950BC-0EF7-4DA8-87A1-49C2F2E9FDF6}" destId="{91DE480B-467E-44C7-8FDA-B3AC73E44958}"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433A553-80C4-46ED-B8D8-DD7B368ADD58}"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IN"/>
        </a:p>
      </dgm:t>
    </dgm:pt>
    <dgm:pt modelId="{145ECC66-B120-47D7-B4DD-893537370477}">
      <dgm:prSet>
        <dgm:style>
          <a:lnRef idx="2">
            <a:schemeClr val="accent6"/>
          </a:lnRef>
          <a:fillRef idx="1">
            <a:schemeClr val="lt1"/>
          </a:fillRef>
          <a:effectRef idx="0">
            <a:schemeClr val="accent6"/>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Analysis:</a:t>
          </a:r>
          <a:endParaRPr lang="en-IN">
            <a:latin typeface="Times New Roman" panose="02020603050405020304" pitchFamily="18" charset="0"/>
            <a:cs typeface="Times New Roman" panose="02020603050405020304" pitchFamily="18" charset="0"/>
          </a:endParaRPr>
        </a:p>
      </dgm:t>
    </dgm:pt>
    <dgm:pt modelId="{88D8CA2A-851F-4C75-8AA1-EC64910410FF}" type="parTrans" cxnId="{084A4025-0F6D-4A09-9ED6-4380AEA1E8BD}">
      <dgm:prSet/>
      <dgm:spPr/>
      <dgm:t>
        <a:bodyPr/>
        <a:lstStyle/>
        <a:p>
          <a:endParaRPr lang="en-IN">
            <a:latin typeface="Times New Roman" panose="02020603050405020304" pitchFamily="18" charset="0"/>
            <a:cs typeface="Times New Roman" panose="02020603050405020304" pitchFamily="18" charset="0"/>
          </a:endParaRPr>
        </a:p>
      </dgm:t>
    </dgm:pt>
    <dgm:pt modelId="{96B7B34B-6ACE-46D1-8CEC-9F4D6AEF4D7D}" type="sibTrans" cxnId="{084A4025-0F6D-4A09-9ED6-4380AEA1E8BD}">
      <dgm:prSet/>
      <dgm:spPr/>
      <dgm:t>
        <a:bodyPr/>
        <a:lstStyle/>
        <a:p>
          <a:endParaRPr lang="en-IN">
            <a:latin typeface="Times New Roman" panose="02020603050405020304" pitchFamily="18" charset="0"/>
            <a:cs typeface="Times New Roman" panose="02020603050405020304" pitchFamily="18" charset="0"/>
          </a:endParaRPr>
        </a:p>
      </dgm:t>
    </dgm:pt>
    <dgm:pt modelId="{95FF00F7-41B9-4432-8737-6D0306402108}">
      <dgm:prSet/>
      <dgm:spPr/>
      <dgm:t>
        <a:bodyPr/>
        <a:lstStyle/>
        <a:p>
          <a:r>
            <a:rPr lang="en-US" dirty="0">
              <a:latin typeface="Times New Roman" panose="02020603050405020304" pitchFamily="18" charset="0"/>
              <a:cs typeface="Times New Roman" panose="02020603050405020304" pitchFamily="18" charset="0"/>
            </a:rPr>
            <a:t>From the above scatter plot, it is observed that for loads exceeding 5000 Kgs, the success rates are lower.</a:t>
          </a:r>
          <a:endParaRPr lang="en-IN" dirty="0">
            <a:latin typeface="Times New Roman" panose="02020603050405020304" pitchFamily="18" charset="0"/>
            <a:cs typeface="Times New Roman" panose="02020603050405020304" pitchFamily="18" charset="0"/>
          </a:endParaRPr>
        </a:p>
      </dgm:t>
    </dgm:pt>
    <dgm:pt modelId="{7436EF00-B01E-4CB8-B78C-3B7D0C6E44F2}" type="parTrans" cxnId="{6DE75B66-1581-4D9C-8B40-3F83C40B68D4}">
      <dgm:prSet/>
      <dgm:spPr/>
      <dgm:t>
        <a:bodyPr/>
        <a:lstStyle/>
        <a:p>
          <a:endParaRPr lang="en-IN">
            <a:latin typeface="Times New Roman" panose="02020603050405020304" pitchFamily="18" charset="0"/>
            <a:cs typeface="Times New Roman" panose="02020603050405020304" pitchFamily="18" charset="0"/>
          </a:endParaRPr>
        </a:p>
      </dgm:t>
    </dgm:pt>
    <dgm:pt modelId="{25FD7E87-4EC9-484A-B4EF-D04B12760D95}" type="sibTrans" cxnId="{6DE75B66-1581-4D9C-8B40-3F83C40B68D4}">
      <dgm:prSet/>
      <dgm:spPr/>
      <dgm:t>
        <a:bodyPr/>
        <a:lstStyle/>
        <a:p>
          <a:endParaRPr lang="en-IN">
            <a:latin typeface="Times New Roman" panose="02020603050405020304" pitchFamily="18" charset="0"/>
            <a:cs typeface="Times New Roman" panose="02020603050405020304" pitchFamily="18" charset="0"/>
          </a:endParaRPr>
        </a:p>
      </dgm:t>
    </dgm:pt>
    <dgm:pt modelId="{8C389020-ADEB-47C3-9B4E-502842934525}">
      <dgm:prSet/>
      <dgm:spPr/>
      <dgm:t>
        <a:bodyPr/>
        <a:lstStyle/>
        <a:p>
          <a:r>
            <a:rPr lang="en-US" dirty="0">
              <a:latin typeface="Times New Roman" panose="02020603050405020304" pitchFamily="18" charset="0"/>
              <a:cs typeface="Times New Roman" panose="02020603050405020304" pitchFamily="18" charset="0"/>
            </a:rPr>
            <a:t>Booster version F9 B4 B1041.1 had the most successful launch for payloads beyond 9000 Kgs. </a:t>
          </a:r>
          <a:endParaRPr lang="en-IN" dirty="0">
            <a:latin typeface="Times New Roman" panose="02020603050405020304" pitchFamily="18" charset="0"/>
            <a:cs typeface="Times New Roman" panose="02020603050405020304" pitchFamily="18" charset="0"/>
          </a:endParaRPr>
        </a:p>
      </dgm:t>
    </dgm:pt>
    <dgm:pt modelId="{FE997BBD-2622-441C-AEBA-774D3BDA190B}" type="parTrans" cxnId="{C3FBD43A-4E99-4D8A-8BE2-903457A3855B}">
      <dgm:prSet/>
      <dgm:spPr/>
      <dgm:t>
        <a:bodyPr/>
        <a:lstStyle/>
        <a:p>
          <a:endParaRPr lang="en-IN">
            <a:latin typeface="Times New Roman" panose="02020603050405020304" pitchFamily="18" charset="0"/>
            <a:cs typeface="Times New Roman" panose="02020603050405020304" pitchFamily="18" charset="0"/>
          </a:endParaRPr>
        </a:p>
      </dgm:t>
    </dgm:pt>
    <dgm:pt modelId="{D6BB316B-9ED5-4306-BC97-2EC11BDC3DF7}" type="sibTrans" cxnId="{C3FBD43A-4E99-4D8A-8BE2-903457A3855B}">
      <dgm:prSet/>
      <dgm:spPr/>
      <dgm:t>
        <a:bodyPr/>
        <a:lstStyle/>
        <a:p>
          <a:endParaRPr lang="en-IN">
            <a:latin typeface="Times New Roman" panose="02020603050405020304" pitchFamily="18" charset="0"/>
            <a:cs typeface="Times New Roman" panose="02020603050405020304" pitchFamily="18" charset="0"/>
          </a:endParaRPr>
        </a:p>
      </dgm:t>
    </dgm:pt>
    <dgm:pt modelId="{2D6BF4AB-B169-4BDA-8578-626A470AF348}">
      <dgm:prSet/>
      <dgm:spPr/>
      <dgm:t>
        <a:bodyPr/>
        <a:lstStyle/>
        <a:p>
          <a:r>
            <a:rPr lang="en-US" dirty="0">
              <a:latin typeface="Times New Roman" panose="02020603050405020304" pitchFamily="18" charset="0"/>
              <a:cs typeface="Times New Roman" panose="02020603050405020304" pitchFamily="18" charset="0"/>
            </a:rPr>
            <a:t>Booster version F9 B4 B1041.2 had the most unsuccessful launch for payloads beyond 9000 Kgs.</a:t>
          </a:r>
          <a:endParaRPr lang="en-IN" dirty="0">
            <a:latin typeface="Times New Roman" panose="02020603050405020304" pitchFamily="18" charset="0"/>
            <a:cs typeface="Times New Roman" panose="02020603050405020304" pitchFamily="18" charset="0"/>
          </a:endParaRPr>
        </a:p>
      </dgm:t>
    </dgm:pt>
    <dgm:pt modelId="{A4A1BECB-1C84-427F-95E3-310EB5F19FCB}" type="parTrans" cxnId="{7FDB37F2-33BB-4E90-815A-C636E46B635C}">
      <dgm:prSet/>
      <dgm:spPr/>
      <dgm:t>
        <a:bodyPr/>
        <a:lstStyle/>
        <a:p>
          <a:endParaRPr lang="en-IN">
            <a:latin typeface="Times New Roman" panose="02020603050405020304" pitchFamily="18" charset="0"/>
            <a:cs typeface="Times New Roman" panose="02020603050405020304" pitchFamily="18" charset="0"/>
          </a:endParaRPr>
        </a:p>
      </dgm:t>
    </dgm:pt>
    <dgm:pt modelId="{87E51381-76C1-4104-B02B-868F5828A035}" type="sibTrans" cxnId="{7FDB37F2-33BB-4E90-815A-C636E46B635C}">
      <dgm:prSet/>
      <dgm:spPr/>
      <dgm:t>
        <a:bodyPr/>
        <a:lstStyle/>
        <a:p>
          <a:endParaRPr lang="en-IN">
            <a:latin typeface="Times New Roman" panose="02020603050405020304" pitchFamily="18" charset="0"/>
            <a:cs typeface="Times New Roman" panose="02020603050405020304" pitchFamily="18" charset="0"/>
          </a:endParaRPr>
        </a:p>
      </dgm:t>
    </dgm:pt>
    <dgm:pt modelId="{B5B968A7-6B72-44E1-BD4E-EAD0673B31A8}" type="pres">
      <dgm:prSet presAssocID="{A433A553-80C4-46ED-B8D8-DD7B368ADD58}" presName="theList" presStyleCnt="0">
        <dgm:presLayoutVars>
          <dgm:dir/>
          <dgm:animLvl val="lvl"/>
          <dgm:resizeHandles val="exact"/>
        </dgm:presLayoutVars>
      </dgm:prSet>
      <dgm:spPr/>
    </dgm:pt>
    <dgm:pt modelId="{81225C1D-75A4-49D9-BBDF-842D5BB28C75}" type="pres">
      <dgm:prSet presAssocID="{145ECC66-B120-47D7-B4DD-893537370477}" presName="compNode" presStyleCnt="0"/>
      <dgm:spPr/>
    </dgm:pt>
    <dgm:pt modelId="{23C3E539-F020-4B24-A76F-104E65205253}" type="pres">
      <dgm:prSet presAssocID="{145ECC66-B120-47D7-B4DD-893537370477}" presName="aNode" presStyleLbl="bgShp" presStyleIdx="0" presStyleCnt="1"/>
      <dgm:spPr/>
    </dgm:pt>
    <dgm:pt modelId="{D315D0F5-6FCC-41E7-99E3-DCA7CAA7D1E3}" type="pres">
      <dgm:prSet presAssocID="{145ECC66-B120-47D7-B4DD-893537370477}" presName="textNode" presStyleLbl="bgShp" presStyleIdx="0" presStyleCnt="1"/>
      <dgm:spPr/>
    </dgm:pt>
    <dgm:pt modelId="{8EC0E187-2604-4AF3-8E6E-C589BFF51C36}" type="pres">
      <dgm:prSet presAssocID="{145ECC66-B120-47D7-B4DD-893537370477}" presName="compChildNode" presStyleCnt="0"/>
      <dgm:spPr/>
    </dgm:pt>
    <dgm:pt modelId="{6D6CAC2A-5775-4B22-964F-5C62B3C7A636}" type="pres">
      <dgm:prSet presAssocID="{145ECC66-B120-47D7-B4DD-893537370477}" presName="theInnerList" presStyleCnt="0"/>
      <dgm:spPr/>
    </dgm:pt>
    <dgm:pt modelId="{72BF2D82-BDCC-4C73-9726-77905E976D6A}" type="pres">
      <dgm:prSet presAssocID="{95FF00F7-41B9-4432-8737-6D0306402108}" presName="childNode" presStyleLbl="node1" presStyleIdx="0" presStyleCnt="3" custScaleX="111776">
        <dgm:presLayoutVars>
          <dgm:bulletEnabled val="1"/>
        </dgm:presLayoutVars>
      </dgm:prSet>
      <dgm:spPr/>
    </dgm:pt>
    <dgm:pt modelId="{89F59EA0-338F-4309-82B8-15A0869102D2}" type="pres">
      <dgm:prSet presAssocID="{95FF00F7-41B9-4432-8737-6D0306402108}" presName="aSpace2" presStyleCnt="0"/>
      <dgm:spPr/>
    </dgm:pt>
    <dgm:pt modelId="{8B9CBDCB-E6E9-4ECE-9F97-0F9D405FF515}" type="pres">
      <dgm:prSet presAssocID="{8C389020-ADEB-47C3-9B4E-502842934525}" presName="childNode" presStyleLbl="node1" presStyleIdx="1" presStyleCnt="3" custScaleX="112026">
        <dgm:presLayoutVars>
          <dgm:bulletEnabled val="1"/>
        </dgm:presLayoutVars>
      </dgm:prSet>
      <dgm:spPr/>
    </dgm:pt>
    <dgm:pt modelId="{E5C5A59E-114C-41B3-BE53-BDDF2E40EFEB}" type="pres">
      <dgm:prSet presAssocID="{8C389020-ADEB-47C3-9B4E-502842934525}" presName="aSpace2" presStyleCnt="0"/>
      <dgm:spPr/>
    </dgm:pt>
    <dgm:pt modelId="{462BA329-0A95-43C4-B7DA-28BC951417E3}" type="pres">
      <dgm:prSet presAssocID="{2D6BF4AB-B169-4BDA-8578-626A470AF348}" presName="childNode" presStyleLbl="node1" presStyleIdx="2" presStyleCnt="3" custScaleX="112526">
        <dgm:presLayoutVars>
          <dgm:bulletEnabled val="1"/>
        </dgm:presLayoutVars>
      </dgm:prSet>
      <dgm:spPr/>
    </dgm:pt>
  </dgm:ptLst>
  <dgm:cxnLst>
    <dgm:cxn modelId="{084A4025-0F6D-4A09-9ED6-4380AEA1E8BD}" srcId="{A433A553-80C4-46ED-B8D8-DD7B368ADD58}" destId="{145ECC66-B120-47D7-B4DD-893537370477}" srcOrd="0" destOrd="0" parTransId="{88D8CA2A-851F-4C75-8AA1-EC64910410FF}" sibTransId="{96B7B34B-6ACE-46D1-8CEC-9F4D6AEF4D7D}"/>
    <dgm:cxn modelId="{C3FBD43A-4E99-4D8A-8BE2-903457A3855B}" srcId="{145ECC66-B120-47D7-B4DD-893537370477}" destId="{8C389020-ADEB-47C3-9B4E-502842934525}" srcOrd="1" destOrd="0" parTransId="{FE997BBD-2622-441C-AEBA-774D3BDA190B}" sibTransId="{D6BB316B-9ED5-4306-BC97-2EC11BDC3DF7}"/>
    <dgm:cxn modelId="{E0B61E5E-5B8B-489B-9235-98FE49242281}" type="presOf" srcId="{145ECC66-B120-47D7-B4DD-893537370477}" destId="{23C3E539-F020-4B24-A76F-104E65205253}" srcOrd="0" destOrd="0" presId="urn:microsoft.com/office/officeart/2005/8/layout/lProcess2"/>
    <dgm:cxn modelId="{6DAFBE60-FEEB-492E-953E-37668387CE51}" type="presOf" srcId="{2D6BF4AB-B169-4BDA-8578-626A470AF348}" destId="{462BA329-0A95-43C4-B7DA-28BC951417E3}" srcOrd="0" destOrd="0" presId="urn:microsoft.com/office/officeart/2005/8/layout/lProcess2"/>
    <dgm:cxn modelId="{6DE75B66-1581-4D9C-8B40-3F83C40B68D4}" srcId="{145ECC66-B120-47D7-B4DD-893537370477}" destId="{95FF00F7-41B9-4432-8737-6D0306402108}" srcOrd="0" destOrd="0" parTransId="{7436EF00-B01E-4CB8-B78C-3B7D0C6E44F2}" sibTransId="{25FD7E87-4EC9-484A-B4EF-D04B12760D95}"/>
    <dgm:cxn modelId="{58C76B49-4BB8-497A-A355-89D52B120995}" type="presOf" srcId="{A433A553-80C4-46ED-B8D8-DD7B368ADD58}" destId="{B5B968A7-6B72-44E1-BD4E-EAD0673B31A8}" srcOrd="0" destOrd="0" presId="urn:microsoft.com/office/officeart/2005/8/layout/lProcess2"/>
    <dgm:cxn modelId="{F1685D72-03E3-4C81-BBD7-243F3F2B7D91}" type="presOf" srcId="{95FF00F7-41B9-4432-8737-6D0306402108}" destId="{72BF2D82-BDCC-4C73-9726-77905E976D6A}" srcOrd="0" destOrd="0" presId="urn:microsoft.com/office/officeart/2005/8/layout/lProcess2"/>
    <dgm:cxn modelId="{CBFD4C8C-815F-44A0-B9FA-450629F23D54}" type="presOf" srcId="{145ECC66-B120-47D7-B4DD-893537370477}" destId="{D315D0F5-6FCC-41E7-99E3-DCA7CAA7D1E3}" srcOrd="1" destOrd="0" presId="urn:microsoft.com/office/officeart/2005/8/layout/lProcess2"/>
    <dgm:cxn modelId="{CD7A1AD2-BC1D-4EC2-BB47-604A600440A7}" type="presOf" srcId="{8C389020-ADEB-47C3-9B4E-502842934525}" destId="{8B9CBDCB-E6E9-4ECE-9F97-0F9D405FF515}" srcOrd="0" destOrd="0" presId="urn:microsoft.com/office/officeart/2005/8/layout/lProcess2"/>
    <dgm:cxn modelId="{7FDB37F2-33BB-4E90-815A-C636E46B635C}" srcId="{145ECC66-B120-47D7-B4DD-893537370477}" destId="{2D6BF4AB-B169-4BDA-8578-626A470AF348}" srcOrd="2" destOrd="0" parTransId="{A4A1BECB-1C84-427F-95E3-310EB5F19FCB}" sibTransId="{87E51381-76C1-4104-B02B-868F5828A035}"/>
    <dgm:cxn modelId="{83F7105F-68B0-4B02-A46C-4A6C3B7DDFCC}" type="presParOf" srcId="{B5B968A7-6B72-44E1-BD4E-EAD0673B31A8}" destId="{81225C1D-75A4-49D9-BBDF-842D5BB28C75}" srcOrd="0" destOrd="0" presId="urn:microsoft.com/office/officeart/2005/8/layout/lProcess2"/>
    <dgm:cxn modelId="{6B3F8D43-56E1-4C84-B228-CF8089F19170}" type="presParOf" srcId="{81225C1D-75A4-49D9-BBDF-842D5BB28C75}" destId="{23C3E539-F020-4B24-A76F-104E65205253}" srcOrd="0" destOrd="0" presId="urn:microsoft.com/office/officeart/2005/8/layout/lProcess2"/>
    <dgm:cxn modelId="{899D71A2-8F57-4FA2-80DF-B402E9F6D200}" type="presParOf" srcId="{81225C1D-75A4-49D9-BBDF-842D5BB28C75}" destId="{D315D0F5-6FCC-41E7-99E3-DCA7CAA7D1E3}" srcOrd="1" destOrd="0" presId="urn:microsoft.com/office/officeart/2005/8/layout/lProcess2"/>
    <dgm:cxn modelId="{969A0A09-7B6B-4B10-BD5E-4F24E450DF48}" type="presParOf" srcId="{81225C1D-75A4-49D9-BBDF-842D5BB28C75}" destId="{8EC0E187-2604-4AF3-8E6E-C589BFF51C36}" srcOrd="2" destOrd="0" presId="urn:microsoft.com/office/officeart/2005/8/layout/lProcess2"/>
    <dgm:cxn modelId="{16FE60BF-540E-4813-BE7C-7E265A9C9B29}" type="presParOf" srcId="{8EC0E187-2604-4AF3-8E6E-C589BFF51C36}" destId="{6D6CAC2A-5775-4B22-964F-5C62B3C7A636}" srcOrd="0" destOrd="0" presId="urn:microsoft.com/office/officeart/2005/8/layout/lProcess2"/>
    <dgm:cxn modelId="{C290FD29-2F76-4697-B096-EBA273A946C9}" type="presParOf" srcId="{6D6CAC2A-5775-4B22-964F-5C62B3C7A636}" destId="{72BF2D82-BDCC-4C73-9726-77905E976D6A}" srcOrd="0" destOrd="0" presId="urn:microsoft.com/office/officeart/2005/8/layout/lProcess2"/>
    <dgm:cxn modelId="{83962DD2-9BFE-4206-9620-6B7EBDC07F0B}" type="presParOf" srcId="{6D6CAC2A-5775-4B22-964F-5C62B3C7A636}" destId="{89F59EA0-338F-4309-82B8-15A0869102D2}" srcOrd="1" destOrd="0" presId="urn:microsoft.com/office/officeart/2005/8/layout/lProcess2"/>
    <dgm:cxn modelId="{83DD5E5F-25B6-42CA-8CA6-946979BFD25E}" type="presParOf" srcId="{6D6CAC2A-5775-4B22-964F-5C62B3C7A636}" destId="{8B9CBDCB-E6E9-4ECE-9F97-0F9D405FF515}" srcOrd="2" destOrd="0" presId="urn:microsoft.com/office/officeart/2005/8/layout/lProcess2"/>
    <dgm:cxn modelId="{4DD6BD6E-05C3-4813-BF3A-EF48DDCDC10C}" type="presParOf" srcId="{6D6CAC2A-5775-4B22-964F-5C62B3C7A636}" destId="{E5C5A59E-114C-41B3-BE53-BDDF2E40EFEB}" srcOrd="3" destOrd="0" presId="urn:microsoft.com/office/officeart/2005/8/layout/lProcess2"/>
    <dgm:cxn modelId="{5D06FE7B-3A77-47EB-84C4-32FEF34F717E}" type="presParOf" srcId="{6D6CAC2A-5775-4B22-964F-5C62B3C7A636}" destId="{462BA329-0A95-43C4-B7DA-28BC951417E3}"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D273872-1625-4ED8-9C5B-F7BEA7485C1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B46792-5CA5-4762-B560-F41F8AC35F21}">
      <dgm:prSet/>
      <dgm:spPr>
        <a:solidFill>
          <a:schemeClr val="accent6"/>
        </a:solidFill>
      </dgm:spPr>
      <dgm:t>
        <a:bodyPr/>
        <a:lstStyle/>
        <a:p>
          <a:r>
            <a:rPr lang="en-US">
              <a:latin typeface="Times New Roman" panose="02020603050405020304" pitchFamily="18" charset="0"/>
              <a:cs typeface="Times New Roman" panose="02020603050405020304" pitchFamily="18" charset="0"/>
            </a:rPr>
            <a:t>Payload Mass Range(KG): 5000 to 10000 KG</a:t>
          </a:r>
          <a:endParaRPr lang="en-IN">
            <a:latin typeface="Times New Roman" panose="02020603050405020304" pitchFamily="18" charset="0"/>
            <a:cs typeface="Times New Roman" panose="02020603050405020304" pitchFamily="18" charset="0"/>
          </a:endParaRPr>
        </a:p>
      </dgm:t>
    </dgm:pt>
    <dgm:pt modelId="{E2857B28-00AF-4514-82C7-F990BB706FFE}" type="parTrans" cxnId="{301C6607-D01E-41D9-834C-D3EEABC3BABD}">
      <dgm:prSet/>
      <dgm:spPr/>
      <dgm:t>
        <a:bodyPr/>
        <a:lstStyle/>
        <a:p>
          <a:endParaRPr lang="en-IN">
            <a:latin typeface="Times New Roman" panose="02020603050405020304" pitchFamily="18" charset="0"/>
            <a:cs typeface="Times New Roman" panose="02020603050405020304" pitchFamily="18" charset="0"/>
          </a:endParaRPr>
        </a:p>
      </dgm:t>
    </dgm:pt>
    <dgm:pt modelId="{2BB0129D-94BB-48B8-8241-67B4C0DE63B3}" type="sibTrans" cxnId="{301C6607-D01E-41D9-834C-D3EEABC3BABD}">
      <dgm:prSet/>
      <dgm:spPr/>
      <dgm:t>
        <a:bodyPr/>
        <a:lstStyle/>
        <a:p>
          <a:endParaRPr lang="en-IN">
            <a:latin typeface="Times New Roman" panose="02020603050405020304" pitchFamily="18" charset="0"/>
            <a:cs typeface="Times New Roman" panose="02020603050405020304" pitchFamily="18" charset="0"/>
          </a:endParaRPr>
        </a:p>
      </dgm:t>
    </dgm:pt>
    <dgm:pt modelId="{A8D2A9D7-158B-4F01-ADFD-28855F2F60BD}" type="pres">
      <dgm:prSet presAssocID="{BD273872-1625-4ED8-9C5B-F7BEA7485C1E}" presName="linear" presStyleCnt="0">
        <dgm:presLayoutVars>
          <dgm:animLvl val="lvl"/>
          <dgm:resizeHandles val="exact"/>
        </dgm:presLayoutVars>
      </dgm:prSet>
      <dgm:spPr/>
    </dgm:pt>
    <dgm:pt modelId="{9C40F480-1E95-4C8A-A773-46467FD36E85}" type="pres">
      <dgm:prSet presAssocID="{AFB46792-5CA5-4762-B560-F41F8AC35F21}" presName="parentText" presStyleLbl="node1" presStyleIdx="0" presStyleCnt="1">
        <dgm:presLayoutVars>
          <dgm:chMax val="0"/>
          <dgm:bulletEnabled val="1"/>
        </dgm:presLayoutVars>
      </dgm:prSet>
      <dgm:spPr/>
    </dgm:pt>
  </dgm:ptLst>
  <dgm:cxnLst>
    <dgm:cxn modelId="{301C6607-D01E-41D9-834C-D3EEABC3BABD}" srcId="{BD273872-1625-4ED8-9C5B-F7BEA7485C1E}" destId="{AFB46792-5CA5-4762-B560-F41F8AC35F21}" srcOrd="0" destOrd="0" parTransId="{E2857B28-00AF-4514-82C7-F990BB706FFE}" sibTransId="{2BB0129D-94BB-48B8-8241-67B4C0DE63B3}"/>
    <dgm:cxn modelId="{892D285F-6E18-488C-AEF8-3352290B9177}" type="presOf" srcId="{AFB46792-5CA5-4762-B560-F41F8AC35F21}" destId="{9C40F480-1E95-4C8A-A773-46467FD36E85}" srcOrd="0" destOrd="0" presId="urn:microsoft.com/office/officeart/2005/8/layout/vList2"/>
    <dgm:cxn modelId="{86917397-ED0A-4BB3-BB2E-DB3DDA0CD145}" type="presOf" srcId="{BD273872-1625-4ED8-9C5B-F7BEA7485C1E}" destId="{A8D2A9D7-158B-4F01-ADFD-28855F2F60BD}" srcOrd="0" destOrd="0" presId="urn:microsoft.com/office/officeart/2005/8/layout/vList2"/>
    <dgm:cxn modelId="{E0F2070A-6C23-4A2C-8C21-B471DEF4AE7A}" type="presParOf" srcId="{A8D2A9D7-158B-4F01-ADFD-28855F2F60BD}" destId="{9C40F480-1E95-4C8A-A773-46467FD36E85}"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449EB16C-32B7-47B6-865C-2C1E6EBB78FD}"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IN"/>
        </a:p>
      </dgm:t>
    </dgm:pt>
    <dgm:pt modelId="{21E8354E-D1BF-44C4-9B00-FABF9D2B6482}">
      <dgm:prSet/>
      <dgm:spPr/>
      <dgm:t>
        <a:bodyPr/>
        <a:lstStyle/>
        <a:p>
          <a:pPr algn="just"/>
          <a:r>
            <a:rPr lang="en-US" dirty="0">
              <a:latin typeface="Times New Roman" panose="02020603050405020304" pitchFamily="18" charset="0"/>
              <a:cs typeface="Times New Roman" panose="02020603050405020304" pitchFamily="18" charset="0"/>
            </a:rPr>
            <a:t>The classification models had an accuracy score of at least 0.8</a:t>
          </a:r>
          <a:endParaRPr lang="en-IN" dirty="0">
            <a:latin typeface="Times New Roman" panose="02020603050405020304" pitchFamily="18" charset="0"/>
            <a:cs typeface="Times New Roman" panose="02020603050405020304" pitchFamily="18" charset="0"/>
          </a:endParaRPr>
        </a:p>
      </dgm:t>
    </dgm:pt>
    <dgm:pt modelId="{D1665D4E-C3FE-4DC2-A540-21D082515C46}" type="parTrans" cxnId="{10C19122-B61F-4CDD-89D5-42B1B57AD110}">
      <dgm:prSet/>
      <dgm:spPr/>
      <dgm:t>
        <a:bodyPr/>
        <a:lstStyle/>
        <a:p>
          <a:endParaRPr lang="en-IN">
            <a:latin typeface="Times New Roman" panose="02020603050405020304" pitchFamily="18" charset="0"/>
            <a:cs typeface="Times New Roman" panose="02020603050405020304" pitchFamily="18" charset="0"/>
          </a:endParaRPr>
        </a:p>
      </dgm:t>
    </dgm:pt>
    <dgm:pt modelId="{F2BE1039-67FF-4238-9F18-C87EF07FBBD9}" type="sibTrans" cxnId="{10C19122-B61F-4CDD-89D5-42B1B57AD110}">
      <dgm:prSet/>
      <dgm:spPr/>
      <dgm:t>
        <a:bodyPr/>
        <a:lstStyle/>
        <a:p>
          <a:endParaRPr lang="en-IN">
            <a:latin typeface="Times New Roman" panose="02020603050405020304" pitchFamily="18" charset="0"/>
            <a:cs typeface="Times New Roman" panose="02020603050405020304" pitchFamily="18" charset="0"/>
          </a:endParaRPr>
        </a:p>
      </dgm:t>
    </dgm:pt>
    <dgm:pt modelId="{AD35CD93-3CAB-48FB-8348-580E6E3FA64F}">
      <dgm:prSet/>
      <dgm:spPr/>
      <dgm:t>
        <a:bodyPr/>
        <a:lstStyle/>
        <a:p>
          <a:r>
            <a:rPr lang="en-US" dirty="0">
              <a:latin typeface="Times New Roman" panose="02020603050405020304" pitchFamily="18" charset="0"/>
              <a:cs typeface="Times New Roman" panose="02020603050405020304" pitchFamily="18" charset="0"/>
            </a:rPr>
            <a:t>The best model for </a:t>
          </a:r>
          <a:r>
            <a:rPr lang="en-US" dirty="0" err="1">
              <a:latin typeface="Times New Roman" panose="02020603050405020304" pitchFamily="18" charset="0"/>
              <a:cs typeface="Times New Roman" panose="02020603050405020304" pitchFamily="18" charset="0"/>
            </a:rPr>
            <a:t>tjhe</a:t>
          </a:r>
          <a:r>
            <a:rPr lang="en-US" dirty="0">
              <a:latin typeface="Times New Roman" panose="02020603050405020304" pitchFamily="18" charset="0"/>
              <a:cs typeface="Times New Roman" panose="02020603050405020304" pitchFamily="18" charset="0"/>
            </a:rPr>
            <a:t> launch data was Decision Tree, with a classification score of 0.8875</a:t>
          </a:r>
          <a:endParaRPr lang="en-IN" dirty="0">
            <a:latin typeface="Times New Roman" panose="02020603050405020304" pitchFamily="18" charset="0"/>
            <a:cs typeface="Times New Roman" panose="02020603050405020304" pitchFamily="18" charset="0"/>
          </a:endParaRPr>
        </a:p>
      </dgm:t>
    </dgm:pt>
    <dgm:pt modelId="{DD7B02B6-7D63-49C1-9AFF-FB276F05A992}" type="parTrans" cxnId="{47AC822F-EFC3-4201-87F2-948612CC603E}">
      <dgm:prSet/>
      <dgm:spPr/>
      <dgm:t>
        <a:bodyPr/>
        <a:lstStyle/>
        <a:p>
          <a:endParaRPr lang="en-IN">
            <a:latin typeface="Times New Roman" panose="02020603050405020304" pitchFamily="18" charset="0"/>
            <a:cs typeface="Times New Roman" panose="02020603050405020304" pitchFamily="18" charset="0"/>
          </a:endParaRPr>
        </a:p>
      </dgm:t>
    </dgm:pt>
    <dgm:pt modelId="{259A3326-4023-469B-AC82-92B1E1A595E6}" type="sibTrans" cxnId="{47AC822F-EFC3-4201-87F2-948612CC603E}">
      <dgm:prSet/>
      <dgm:spPr/>
      <dgm:t>
        <a:bodyPr/>
        <a:lstStyle/>
        <a:p>
          <a:endParaRPr lang="en-IN">
            <a:latin typeface="Times New Roman" panose="02020603050405020304" pitchFamily="18" charset="0"/>
            <a:cs typeface="Times New Roman" panose="02020603050405020304" pitchFamily="18" charset="0"/>
          </a:endParaRPr>
        </a:p>
      </dgm:t>
    </dgm:pt>
    <dgm:pt modelId="{34A4A0B4-9135-4C9C-A0EB-54669D6117A3}" type="pres">
      <dgm:prSet presAssocID="{449EB16C-32B7-47B6-865C-2C1E6EBB78FD}" presName="outerComposite" presStyleCnt="0">
        <dgm:presLayoutVars>
          <dgm:chMax val="5"/>
          <dgm:dir/>
          <dgm:resizeHandles val="exact"/>
        </dgm:presLayoutVars>
      </dgm:prSet>
      <dgm:spPr/>
    </dgm:pt>
    <dgm:pt modelId="{F5F598AF-4FAE-463F-9DE5-92582636BAF2}" type="pres">
      <dgm:prSet presAssocID="{449EB16C-32B7-47B6-865C-2C1E6EBB78FD}" presName="dummyMaxCanvas" presStyleCnt="0">
        <dgm:presLayoutVars/>
      </dgm:prSet>
      <dgm:spPr/>
    </dgm:pt>
    <dgm:pt modelId="{CFE6867E-17C7-49DB-BAAE-2D17B27848B8}" type="pres">
      <dgm:prSet presAssocID="{449EB16C-32B7-47B6-865C-2C1E6EBB78FD}" presName="TwoNodes_1" presStyleLbl="node1" presStyleIdx="0" presStyleCnt="2" custLinFactNeighborY="728">
        <dgm:presLayoutVars>
          <dgm:bulletEnabled val="1"/>
        </dgm:presLayoutVars>
      </dgm:prSet>
      <dgm:spPr/>
    </dgm:pt>
    <dgm:pt modelId="{36EADAA6-B126-4CD2-A67D-8CB7EF0E364D}" type="pres">
      <dgm:prSet presAssocID="{449EB16C-32B7-47B6-865C-2C1E6EBB78FD}" presName="TwoNodes_2" presStyleLbl="node1" presStyleIdx="1" presStyleCnt="2">
        <dgm:presLayoutVars>
          <dgm:bulletEnabled val="1"/>
        </dgm:presLayoutVars>
      </dgm:prSet>
      <dgm:spPr/>
    </dgm:pt>
    <dgm:pt modelId="{DD4EBED9-94AA-4BAD-88AB-05E9335878E8}" type="pres">
      <dgm:prSet presAssocID="{449EB16C-32B7-47B6-865C-2C1E6EBB78FD}" presName="TwoConn_1-2" presStyleLbl="fgAccFollowNode1" presStyleIdx="0" presStyleCnt="1">
        <dgm:presLayoutVars>
          <dgm:bulletEnabled val="1"/>
        </dgm:presLayoutVars>
      </dgm:prSet>
      <dgm:spPr/>
    </dgm:pt>
    <dgm:pt modelId="{C42391EE-A73A-43C9-928C-7165DDE317A1}" type="pres">
      <dgm:prSet presAssocID="{449EB16C-32B7-47B6-865C-2C1E6EBB78FD}" presName="TwoNodes_1_text" presStyleLbl="node1" presStyleIdx="1" presStyleCnt="2">
        <dgm:presLayoutVars>
          <dgm:bulletEnabled val="1"/>
        </dgm:presLayoutVars>
      </dgm:prSet>
      <dgm:spPr/>
    </dgm:pt>
    <dgm:pt modelId="{7896D8C7-EED8-4908-9D27-DCEBCE7A9BC0}" type="pres">
      <dgm:prSet presAssocID="{449EB16C-32B7-47B6-865C-2C1E6EBB78FD}" presName="TwoNodes_2_text" presStyleLbl="node1" presStyleIdx="1" presStyleCnt="2">
        <dgm:presLayoutVars>
          <dgm:bulletEnabled val="1"/>
        </dgm:presLayoutVars>
      </dgm:prSet>
      <dgm:spPr/>
    </dgm:pt>
  </dgm:ptLst>
  <dgm:cxnLst>
    <dgm:cxn modelId="{65BE820D-B6DA-4FD0-B6DC-F54F8E859CDA}" type="presOf" srcId="{AD35CD93-3CAB-48FB-8348-580E6E3FA64F}" destId="{36EADAA6-B126-4CD2-A67D-8CB7EF0E364D}" srcOrd="0" destOrd="0" presId="urn:microsoft.com/office/officeart/2005/8/layout/vProcess5"/>
    <dgm:cxn modelId="{10C19122-B61F-4CDD-89D5-42B1B57AD110}" srcId="{449EB16C-32B7-47B6-865C-2C1E6EBB78FD}" destId="{21E8354E-D1BF-44C4-9B00-FABF9D2B6482}" srcOrd="0" destOrd="0" parTransId="{D1665D4E-C3FE-4DC2-A540-21D082515C46}" sibTransId="{F2BE1039-67FF-4238-9F18-C87EF07FBBD9}"/>
    <dgm:cxn modelId="{47AC822F-EFC3-4201-87F2-948612CC603E}" srcId="{449EB16C-32B7-47B6-865C-2C1E6EBB78FD}" destId="{AD35CD93-3CAB-48FB-8348-580E6E3FA64F}" srcOrd="1" destOrd="0" parTransId="{DD7B02B6-7D63-49C1-9AFF-FB276F05A992}" sibTransId="{259A3326-4023-469B-AC82-92B1E1A595E6}"/>
    <dgm:cxn modelId="{C3536F5C-0C15-4C0D-AAA6-C9CE4E5A7DE5}" type="presOf" srcId="{21E8354E-D1BF-44C4-9B00-FABF9D2B6482}" destId="{CFE6867E-17C7-49DB-BAAE-2D17B27848B8}" srcOrd="0" destOrd="0" presId="urn:microsoft.com/office/officeart/2005/8/layout/vProcess5"/>
    <dgm:cxn modelId="{05C90C64-3F39-48EF-92F5-7F53F76F7485}" type="presOf" srcId="{449EB16C-32B7-47B6-865C-2C1E6EBB78FD}" destId="{34A4A0B4-9135-4C9C-A0EB-54669D6117A3}" srcOrd="0" destOrd="0" presId="urn:microsoft.com/office/officeart/2005/8/layout/vProcess5"/>
    <dgm:cxn modelId="{8BFB9C8C-176E-42E2-822D-54058D4137F6}" type="presOf" srcId="{21E8354E-D1BF-44C4-9B00-FABF9D2B6482}" destId="{C42391EE-A73A-43C9-928C-7165DDE317A1}" srcOrd="1" destOrd="0" presId="urn:microsoft.com/office/officeart/2005/8/layout/vProcess5"/>
    <dgm:cxn modelId="{632876A7-70DC-4780-A447-307D11427E47}" type="presOf" srcId="{F2BE1039-67FF-4238-9F18-C87EF07FBBD9}" destId="{DD4EBED9-94AA-4BAD-88AB-05E9335878E8}" srcOrd="0" destOrd="0" presId="urn:microsoft.com/office/officeart/2005/8/layout/vProcess5"/>
    <dgm:cxn modelId="{3C39CDF8-3700-4699-ABF0-2D04495F859B}" type="presOf" srcId="{AD35CD93-3CAB-48FB-8348-580E6E3FA64F}" destId="{7896D8C7-EED8-4908-9D27-DCEBCE7A9BC0}" srcOrd="1" destOrd="0" presId="urn:microsoft.com/office/officeart/2005/8/layout/vProcess5"/>
    <dgm:cxn modelId="{CF7B8268-88E4-4A59-8421-A1FA63342A53}" type="presParOf" srcId="{34A4A0B4-9135-4C9C-A0EB-54669D6117A3}" destId="{F5F598AF-4FAE-463F-9DE5-92582636BAF2}" srcOrd="0" destOrd="0" presId="urn:microsoft.com/office/officeart/2005/8/layout/vProcess5"/>
    <dgm:cxn modelId="{89AA5B0D-B631-4779-A310-FC78A82CD1A3}" type="presParOf" srcId="{34A4A0B4-9135-4C9C-A0EB-54669D6117A3}" destId="{CFE6867E-17C7-49DB-BAAE-2D17B27848B8}" srcOrd="1" destOrd="0" presId="urn:microsoft.com/office/officeart/2005/8/layout/vProcess5"/>
    <dgm:cxn modelId="{1E250485-C4F5-440B-B6D1-635C44DA914C}" type="presParOf" srcId="{34A4A0B4-9135-4C9C-A0EB-54669D6117A3}" destId="{36EADAA6-B126-4CD2-A67D-8CB7EF0E364D}" srcOrd="2" destOrd="0" presId="urn:microsoft.com/office/officeart/2005/8/layout/vProcess5"/>
    <dgm:cxn modelId="{C13C8DDD-4EA6-439D-9C50-6F165812282A}" type="presParOf" srcId="{34A4A0B4-9135-4C9C-A0EB-54669D6117A3}" destId="{DD4EBED9-94AA-4BAD-88AB-05E9335878E8}" srcOrd="3" destOrd="0" presId="urn:microsoft.com/office/officeart/2005/8/layout/vProcess5"/>
    <dgm:cxn modelId="{8CC0B217-FB5E-44D2-AB67-C1D7AC0D93B8}" type="presParOf" srcId="{34A4A0B4-9135-4C9C-A0EB-54669D6117A3}" destId="{C42391EE-A73A-43C9-928C-7165DDE317A1}" srcOrd="4" destOrd="0" presId="urn:microsoft.com/office/officeart/2005/8/layout/vProcess5"/>
    <dgm:cxn modelId="{B4D4027C-9F39-4F2B-8A81-099D63A36F9A}" type="presParOf" srcId="{34A4A0B4-9135-4C9C-A0EB-54669D6117A3}" destId="{7896D8C7-EED8-4908-9D27-DCEBCE7A9BC0}"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F3C4B2-E31E-4B99-BB2B-8B704DD85D44}" type="doc">
      <dgm:prSet loTypeId="urn:microsoft.com/office/officeart/2005/8/layout/vList2" loCatId="list" qsTypeId="urn:microsoft.com/office/officeart/2005/8/quickstyle/simple1" qsCatId="simple" csTypeId="urn:microsoft.com/office/officeart/2005/8/colors/accent6_2" csCatId="accent6"/>
      <dgm:spPr/>
      <dgm:t>
        <a:bodyPr/>
        <a:lstStyle/>
        <a:p>
          <a:endParaRPr lang="en-IN"/>
        </a:p>
      </dgm:t>
    </dgm:pt>
    <dgm:pt modelId="{0FC547AF-B3B5-4D8A-969F-FF4A502315B6}">
      <dgm:prSet/>
      <dgm:spPr/>
      <dgm:t>
        <a:bodyPr/>
        <a:lstStyle/>
        <a:p>
          <a:r>
            <a:rPr lang="en-US" b="1">
              <a:latin typeface="Times New Roman" panose="02020603050405020304" pitchFamily="18" charset="0"/>
              <a:cs typeface="Times New Roman" panose="02020603050405020304" pitchFamily="18" charset="0"/>
            </a:rPr>
            <a:t>Project background and context:</a:t>
          </a:r>
          <a:endParaRPr lang="en-IN">
            <a:latin typeface="Times New Roman" panose="02020603050405020304" pitchFamily="18" charset="0"/>
            <a:cs typeface="Times New Roman" panose="02020603050405020304" pitchFamily="18" charset="0"/>
          </a:endParaRPr>
        </a:p>
      </dgm:t>
    </dgm:pt>
    <dgm:pt modelId="{B8F4E986-42B3-4D67-B616-EFEBA2C0E151}" type="parTrans" cxnId="{85665F6F-2DF1-4E13-AFE5-4273203C7420}">
      <dgm:prSet/>
      <dgm:spPr/>
      <dgm:t>
        <a:bodyPr/>
        <a:lstStyle/>
        <a:p>
          <a:endParaRPr lang="en-IN">
            <a:latin typeface="Times New Roman" panose="02020603050405020304" pitchFamily="18" charset="0"/>
            <a:cs typeface="Times New Roman" panose="02020603050405020304" pitchFamily="18" charset="0"/>
          </a:endParaRPr>
        </a:p>
      </dgm:t>
    </dgm:pt>
    <dgm:pt modelId="{9FC2282F-B389-4904-BE2E-62B9114AC677}" type="sibTrans" cxnId="{85665F6F-2DF1-4E13-AFE5-4273203C7420}">
      <dgm:prSet/>
      <dgm:spPr/>
      <dgm:t>
        <a:bodyPr/>
        <a:lstStyle/>
        <a:p>
          <a:endParaRPr lang="en-IN">
            <a:latin typeface="Times New Roman" panose="02020603050405020304" pitchFamily="18" charset="0"/>
            <a:cs typeface="Times New Roman" panose="02020603050405020304" pitchFamily="18" charset="0"/>
          </a:endParaRPr>
        </a:p>
      </dgm:t>
    </dgm:pt>
    <dgm:pt modelId="{BD75822F-72EE-45EB-813E-5A720D809992}" type="pres">
      <dgm:prSet presAssocID="{ACF3C4B2-E31E-4B99-BB2B-8B704DD85D44}" presName="linear" presStyleCnt="0">
        <dgm:presLayoutVars>
          <dgm:animLvl val="lvl"/>
          <dgm:resizeHandles val="exact"/>
        </dgm:presLayoutVars>
      </dgm:prSet>
      <dgm:spPr/>
    </dgm:pt>
    <dgm:pt modelId="{C61D30C0-8842-480B-A3BA-9ECB71FB5E6F}" type="pres">
      <dgm:prSet presAssocID="{0FC547AF-B3B5-4D8A-969F-FF4A502315B6}" presName="parentText" presStyleLbl="node1" presStyleIdx="0" presStyleCnt="1">
        <dgm:presLayoutVars>
          <dgm:chMax val="0"/>
          <dgm:bulletEnabled val="1"/>
        </dgm:presLayoutVars>
      </dgm:prSet>
      <dgm:spPr/>
    </dgm:pt>
  </dgm:ptLst>
  <dgm:cxnLst>
    <dgm:cxn modelId="{9671A102-CEBE-48CD-9686-4779F80689E7}" type="presOf" srcId="{ACF3C4B2-E31E-4B99-BB2B-8B704DD85D44}" destId="{BD75822F-72EE-45EB-813E-5A720D809992}" srcOrd="0" destOrd="0" presId="urn:microsoft.com/office/officeart/2005/8/layout/vList2"/>
    <dgm:cxn modelId="{85665F6F-2DF1-4E13-AFE5-4273203C7420}" srcId="{ACF3C4B2-E31E-4B99-BB2B-8B704DD85D44}" destId="{0FC547AF-B3B5-4D8A-969F-FF4A502315B6}" srcOrd="0" destOrd="0" parTransId="{B8F4E986-42B3-4D67-B616-EFEBA2C0E151}" sibTransId="{9FC2282F-B389-4904-BE2E-62B9114AC677}"/>
    <dgm:cxn modelId="{E430CD8B-884F-439F-9549-92F91DB5EE26}" type="presOf" srcId="{0FC547AF-B3B5-4D8A-969F-FF4A502315B6}" destId="{C61D30C0-8842-480B-A3BA-9ECB71FB5E6F}" srcOrd="0" destOrd="0" presId="urn:microsoft.com/office/officeart/2005/8/layout/vList2"/>
    <dgm:cxn modelId="{7911293C-CE28-4E09-A134-6A1309F4FFEC}" type="presParOf" srcId="{BD75822F-72EE-45EB-813E-5A720D809992}" destId="{C61D30C0-8842-480B-A3BA-9ECB71FB5E6F}"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6FFD73B0-0056-4A3E-BCCA-C6EABF39855B}" type="doc">
      <dgm:prSet loTypeId="urn:microsoft.com/office/officeart/2005/8/layout/target2" loCatId="relationship" qsTypeId="urn:microsoft.com/office/officeart/2005/8/quickstyle/simple1" qsCatId="simple" csTypeId="urn:microsoft.com/office/officeart/2005/8/colors/colorful4" csCatId="colorful"/>
      <dgm:spPr/>
      <dgm:t>
        <a:bodyPr/>
        <a:lstStyle/>
        <a:p>
          <a:endParaRPr lang="en-IN"/>
        </a:p>
      </dgm:t>
    </dgm:pt>
    <dgm:pt modelId="{DF09BC64-D734-4345-8674-AA39B5C4FED8}">
      <dgm:prSet/>
      <dgm:spPr/>
      <dgm:t>
        <a:bodyPr/>
        <a:lstStyle/>
        <a:p>
          <a:pPr algn="just"/>
          <a:r>
            <a:rPr lang="en-US" dirty="0">
              <a:latin typeface="Times New Roman" panose="02020603050405020304" pitchFamily="18" charset="0"/>
              <a:cs typeface="Times New Roman" panose="02020603050405020304" pitchFamily="18" charset="0"/>
            </a:rPr>
            <a:t>The best model for the launch data was Decision Tree, with a classification score of 0.8875</a:t>
          </a:r>
          <a:endParaRPr lang="en-IN" dirty="0">
            <a:latin typeface="Times New Roman" panose="02020603050405020304" pitchFamily="18" charset="0"/>
            <a:cs typeface="Times New Roman" panose="02020603050405020304" pitchFamily="18" charset="0"/>
          </a:endParaRPr>
        </a:p>
      </dgm:t>
    </dgm:pt>
    <dgm:pt modelId="{686A2F4E-E6D4-4BCD-BB88-0CD5340744C0}" type="parTrans" cxnId="{C98E41D9-F511-42F5-9AA0-64001322641F}">
      <dgm:prSet/>
      <dgm:spPr/>
      <dgm:t>
        <a:bodyPr/>
        <a:lstStyle/>
        <a:p>
          <a:endParaRPr lang="en-IN">
            <a:latin typeface="Times New Roman" panose="02020603050405020304" pitchFamily="18" charset="0"/>
            <a:cs typeface="Times New Roman" panose="02020603050405020304" pitchFamily="18" charset="0"/>
          </a:endParaRPr>
        </a:p>
      </dgm:t>
    </dgm:pt>
    <dgm:pt modelId="{2DB1D366-0A70-43F0-89EC-1A4473426011}" type="sibTrans" cxnId="{C98E41D9-F511-42F5-9AA0-64001322641F}">
      <dgm:prSet/>
      <dgm:spPr/>
      <dgm:t>
        <a:bodyPr/>
        <a:lstStyle/>
        <a:p>
          <a:endParaRPr lang="en-IN">
            <a:latin typeface="Times New Roman" panose="02020603050405020304" pitchFamily="18" charset="0"/>
            <a:cs typeface="Times New Roman" panose="02020603050405020304" pitchFamily="18" charset="0"/>
          </a:endParaRPr>
        </a:p>
      </dgm:t>
    </dgm:pt>
    <dgm:pt modelId="{10735252-90F2-43EC-9277-BEFCAFB4CBE3}">
      <dgm:prSet/>
      <dgm:spPr/>
      <dgm:t>
        <a:bodyPr/>
        <a:lstStyle/>
        <a:p>
          <a:pPr algn="just"/>
          <a:r>
            <a:rPr lang="en-US" dirty="0">
              <a:latin typeface="Times New Roman" panose="02020603050405020304" pitchFamily="18" charset="0"/>
              <a:cs typeface="Times New Roman" panose="02020603050405020304" pitchFamily="18" charset="0"/>
            </a:rPr>
            <a:t>However, there was an issue with the false positives. </a:t>
          </a:r>
          <a:endParaRPr lang="en-IN" dirty="0">
            <a:latin typeface="Times New Roman" panose="02020603050405020304" pitchFamily="18" charset="0"/>
            <a:cs typeface="Times New Roman" panose="02020603050405020304" pitchFamily="18" charset="0"/>
          </a:endParaRPr>
        </a:p>
      </dgm:t>
    </dgm:pt>
    <dgm:pt modelId="{CB883094-D9BC-4F6A-9FC2-E59A92B6B4D9}" type="parTrans" cxnId="{A3BC1FDF-6BDF-4922-8810-E52FE409398F}">
      <dgm:prSet/>
      <dgm:spPr/>
      <dgm:t>
        <a:bodyPr/>
        <a:lstStyle/>
        <a:p>
          <a:endParaRPr lang="en-IN">
            <a:latin typeface="Times New Roman" panose="02020603050405020304" pitchFamily="18" charset="0"/>
            <a:cs typeface="Times New Roman" panose="02020603050405020304" pitchFamily="18" charset="0"/>
          </a:endParaRPr>
        </a:p>
      </dgm:t>
    </dgm:pt>
    <dgm:pt modelId="{C743D119-43F9-418D-B3E3-01147448A6D6}" type="sibTrans" cxnId="{A3BC1FDF-6BDF-4922-8810-E52FE409398F}">
      <dgm:prSet/>
      <dgm:spPr/>
      <dgm:t>
        <a:bodyPr/>
        <a:lstStyle/>
        <a:p>
          <a:endParaRPr lang="en-IN">
            <a:latin typeface="Times New Roman" panose="02020603050405020304" pitchFamily="18" charset="0"/>
            <a:cs typeface="Times New Roman" panose="02020603050405020304" pitchFamily="18" charset="0"/>
          </a:endParaRPr>
        </a:p>
      </dgm:t>
    </dgm:pt>
    <dgm:pt modelId="{3721D549-2D6A-498E-BF20-55E39691E1B3}">
      <dgm:prSet/>
      <dgm:spPr/>
      <dgm:t>
        <a:bodyPr/>
        <a:lstStyle/>
        <a:p>
          <a:pPr algn="just"/>
          <a:r>
            <a:rPr lang="en-US" dirty="0">
              <a:latin typeface="Times New Roman" panose="02020603050405020304" pitchFamily="18" charset="0"/>
              <a:cs typeface="Times New Roman" panose="02020603050405020304" pitchFamily="18" charset="0"/>
            </a:rPr>
            <a:t>It is observed that majority of unsuccessful landings classified as positive.</a:t>
          </a:r>
          <a:endParaRPr lang="en-IN" dirty="0">
            <a:latin typeface="Times New Roman" panose="02020603050405020304" pitchFamily="18" charset="0"/>
            <a:cs typeface="Times New Roman" panose="02020603050405020304" pitchFamily="18" charset="0"/>
          </a:endParaRPr>
        </a:p>
      </dgm:t>
    </dgm:pt>
    <dgm:pt modelId="{0E60263D-90D4-4F70-8E07-807B2BE5405B}" type="parTrans" cxnId="{B2A2A907-F914-48AA-B44B-3A2BA8A3F46B}">
      <dgm:prSet/>
      <dgm:spPr/>
      <dgm:t>
        <a:bodyPr/>
        <a:lstStyle/>
        <a:p>
          <a:endParaRPr lang="en-IN">
            <a:latin typeface="Times New Roman" panose="02020603050405020304" pitchFamily="18" charset="0"/>
            <a:cs typeface="Times New Roman" panose="02020603050405020304" pitchFamily="18" charset="0"/>
          </a:endParaRPr>
        </a:p>
      </dgm:t>
    </dgm:pt>
    <dgm:pt modelId="{12C4466C-5C53-4633-AB2F-757531B966CC}" type="sibTrans" cxnId="{B2A2A907-F914-48AA-B44B-3A2BA8A3F46B}">
      <dgm:prSet/>
      <dgm:spPr/>
      <dgm:t>
        <a:bodyPr/>
        <a:lstStyle/>
        <a:p>
          <a:endParaRPr lang="en-IN">
            <a:latin typeface="Times New Roman" panose="02020603050405020304" pitchFamily="18" charset="0"/>
            <a:cs typeface="Times New Roman" panose="02020603050405020304" pitchFamily="18" charset="0"/>
          </a:endParaRPr>
        </a:p>
      </dgm:t>
    </dgm:pt>
    <dgm:pt modelId="{F34BC4B7-05E3-486B-92AC-149B71AF91CD}" type="pres">
      <dgm:prSet presAssocID="{6FFD73B0-0056-4A3E-BCCA-C6EABF39855B}" presName="Name0" presStyleCnt="0">
        <dgm:presLayoutVars>
          <dgm:chMax val="3"/>
          <dgm:chPref val="1"/>
          <dgm:dir/>
          <dgm:animLvl val="lvl"/>
          <dgm:resizeHandles/>
        </dgm:presLayoutVars>
      </dgm:prSet>
      <dgm:spPr/>
    </dgm:pt>
    <dgm:pt modelId="{26D413ED-3C73-4FA6-B43E-02288BCB2F7C}" type="pres">
      <dgm:prSet presAssocID="{6FFD73B0-0056-4A3E-BCCA-C6EABF39855B}" presName="outerBox" presStyleCnt="0"/>
      <dgm:spPr/>
    </dgm:pt>
    <dgm:pt modelId="{EC51137F-FED9-47C1-9736-7DB31F52709C}" type="pres">
      <dgm:prSet presAssocID="{6FFD73B0-0056-4A3E-BCCA-C6EABF39855B}" presName="outerBoxParent" presStyleLbl="node1" presStyleIdx="0" presStyleCnt="3" custLinFactX="33691" custLinFactNeighborX="100000" custLinFactNeighborY="-2998"/>
      <dgm:spPr/>
    </dgm:pt>
    <dgm:pt modelId="{BFF3CCBA-7C36-482D-A71A-2B118681D11D}" type="pres">
      <dgm:prSet presAssocID="{6FFD73B0-0056-4A3E-BCCA-C6EABF39855B}" presName="outerBoxChildren" presStyleCnt="0"/>
      <dgm:spPr/>
    </dgm:pt>
    <dgm:pt modelId="{D7E153ED-6B66-4BEC-802C-54D389DE1D2C}" type="pres">
      <dgm:prSet presAssocID="{6FFD73B0-0056-4A3E-BCCA-C6EABF39855B}" presName="middleBox" presStyleCnt="0"/>
      <dgm:spPr/>
    </dgm:pt>
    <dgm:pt modelId="{15E1297F-3AAB-435B-A7E5-55E45AE771F6}" type="pres">
      <dgm:prSet presAssocID="{6FFD73B0-0056-4A3E-BCCA-C6EABF39855B}" presName="middleBoxParent" presStyleLbl="node1" presStyleIdx="1" presStyleCnt="3"/>
      <dgm:spPr/>
    </dgm:pt>
    <dgm:pt modelId="{08DB4D7D-E475-4266-99ED-2BD7AB1A7963}" type="pres">
      <dgm:prSet presAssocID="{6FFD73B0-0056-4A3E-BCCA-C6EABF39855B}" presName="middleBoxChildren" presStyleCnt="0"/>
      <dgm:spPr/>
    </dgm:pt>
    <dgm:pt modelId="{96ADDDF5-36A3-4664-AF47-A65F286B16B7}" type="pres">
      <dgm:prSet presAssocID="{6FFD73B0-0056-4A3E-BCCA-C6EABF39855B}" presName="centerBox" presStyleCnt="0"/>
      <dgm:spPr/>
    </dgm:pt>
    <dgm:pt modelId="{F56F2B86-C441-4BAD-9BB4-B49E09AC443A}" type="pres">
      <dgm:prSet presAssocID="{6FFD73B0-0056-4A3E-BCCA-C6EABF39855B}" presName="centerBoxParent" presStyleLbl="node1" presStyleIdx="2" presStyleCnt="3"/>
      <dgm:spPr/>
    </dgm:pt>
  </dgm:ptLst>
  <dgm:cxnLst>
    <dgm:cxn modelId="{B2A2A907-F914-48AA-B44B-3A2BA8A3F46B}" srcId="{6FFD73B0-0056-4A3E-BCCA-C6EABF39855B}" destId="{3721D549-2D6A-498E-BF20-55E39691E1B3}" srcOrd="2" destOrd="0" parTransId="{0E60263D-90D4-4F70-8E07-807B2BE5405B}" sibTransId="{12C4466C-5C53-4633-AB2F-757531B966CC}"/>
    <dgm:cxn modelId="{2AD1495B-1610-4B18-8392-8EF8FC9EA008}" type="presOf" srcId="{10735252-90F2-43EC-9277-BEFCAFB4CBE3}" destId="{15E1297F-3AAB-435B-A7E5-55E45AE771F6}" srcOrd="0" destOrd="0" presId="urn:microsoft.com/office/officeart/2005/8/layout/target2"/>
    <dgm:cxn modelId="{94D7F09A-9DEE-4146-B050-FFC74630F377}" type="presOf" srcId="{3721D549-2D6A-498E-BF20-55E39691E1B3}" destId="{F56F2B86-C441-4BAD-9BB4-B49E09AC443A}" srcOrd="0" destOrd="0" presId="urn:microsoft.com/office/officeart/2005/8/layout/target2"/>
    <dgm:cxn modelId="{7AF882B6-C3A4-4382-986A-1F8E19B7A4B5}" type="presOf" srcId="{6FFD73B0-0056-4A3E-BCCA-C6EABF39855B}" destId="{F34BC4B7-05E3-486B-92AC-149B71AF91CD}" srcOrd="0" destOrd="0" presId="urn:microsoft.com/office/officeart/2005/8/layout/target2"/>
    <dgm:cxn modelId="{C98E41D9-F511-42F5-9AA0-64001322641F}" srcId="{6FFD73B0-0056-4A3E-BCCA-C6EABF39855B}" destId="{DF09BC64-D734-4345-8674-AA39B5C4FED8}" srcOrd="0" destOrd="0" parTransId="{686A2F4E-E6D4-4BCD-BB88-0CD5340744C0}" sibTransId="{2DB1D366-0A70-43F0-89EC-1A4473426011}"/>
    <dgm:cxn modelId="{A3BC1FDF-6BDF-4922-8810-E52FE409398F}" srcId="{6FFD73B0-0056-4A3E-BCCA-C6EABF39855B}" destId="{10735252-90F2-43EC-9277-BEFCAFB4CBE3}" srcOrd="1" destOrd="0" parTransId="{CB883094-D9BC-4F6A-9FC2-E59A92B6B4D9}" sibTransId="{C743D119-43F9-418D-B3E3-01147448A6D6}"/>
    <dgm:cxn modelId="{A4B7E6FE-C127-4640-A030-2FD5161282DD}" type="presOf" srcId="{DF09BC64-D734-4345-8674-AA39B5C4FED8}" destId="{EC51137F-FED9-47C1-9736-7DB31F52709C}" srcOrd="0" destOrd="0" presId="urn:microsoft.com/office/officeart/2005/8/layout/target2"/>
    <dgm:cxn modelId="{C00CA6F2-92A7-4502-B09D-4A07D1799E69}" type="presParOf" srcId="{F34BC4B7-05E3-486B-92AC-149B71AF91CD}" destId="{26D413ED-3C73-4FA6-B43E-02288BCB2F7C}" srcOrd="0" destOrd="0" presId="urn:microsoft.com/office/officeart/2005/8/layout/target2"/>
    <dgm:cxn modelId="{3C2B0381-990F-4084-8791-D2E391A7AF21}" type="presParOf" srcId="{26D413ED-3C73-4FA6-B43E-02288BCB2F7C}" destId="{EC51137F-FED9-47C1-9736-7DB31F52709C}" srcOrd="0" destOrd="0" presId="urn:microsoft.com/office/officeart/2005/8/layout/target2"/>
    <dgm:cxn modelId="{9EC8482A-3FB0-4C3C-8E04-78E598329C20}" type="presParOf" srcId="{26D413ED-3C73-4FA6-B43E-02288BCB2F7C}" destId="{BFF3CCBA-7C36-482D-A71A-2B118681D11D}" srcOrd="1" destOrd="0" presId="urn:microsoft.com/office/officeart/2005/8/layout/target2"/>
    <dgm:cxn modelId="{EA24F8A8-35AE-4EE3-B233-781096495E91}" type="presParOf" srcId="{F34BC4B7-05E3-486B-92AC-149B71AF91CD}" destId="{D7E153ED-6B66-4BEC-802C-54D389DE1D2C}" srcOrd="1" destOrd="0" presId="urn:microsoft.com/office/officeart/2005/8/layout/target2"/>
    <dgm:cxn modelId="{94B65B59-D7EE-4E4D-B134-7D72FB177E36}" type="presParOf" srcId="{D7E153ED-6B66-4BEC-802C-54D389DE1D2C}" destId="{15E1297F-3AAB-435B-A7E5-55E45AE771F6}" srcOrd="0" destOrd="0" presId="urn:microsoft.com/office/officeart/2005/8/layout/target2"/>
    <dgm:cxn modelId="{B7069382-C1B5-4999-92D5-EC95E59E6D70}" type="presParOf" srcId="{D7E153ED-6B66-4BEC-802C-54D389DE1D2C}" destId="{08DB4D7D-E475-4266-99ED-2BD7AB1A7963}" srcOrd="1" destOrd="0" presId="urn:microsoft.com/office/officeart/2005/8/layout/target2"/>
    <dgm:cxn modelId="{E70C6419-B909-45B0-8BFC-0FBEB96189AB}" type="presParOf" srcId="{F34BC4B7-05E3-486B-92AC-149B71AF91CD}" destId="{96ADDDF5-36A3-4664-AF47-A65F286B16B7}" srcOrd="2" destOrd="0" presId="urn:microsoft.com/office/officeart/2005/8/layout/target2"/>
    <dgm:cxn modelId="{A956D458-CDF3-49E2-8A49-02D9193414DB}" type="presParOf" srcId="{96ADDDF5-36A3-4664-AF47-A65F286B16B7}" destId="{F56F2B86-C441-4BAD-9BB4-B49E09AC443A}" srcOrd="0"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6E9BBDBE-9AC2-48D8-8A92-CD9B67B1F423}" type="doc">
      <dgm:prSet loTypeId="urn:microsoft.com/office/officeart/2005/8/layout/hList9" loCatId="list" qsTypeId="urn:microsoft.com/office/officeart/2005/8/quickstyle/simple1" qsCatId="simple" csTypeId="urn:microsoft.com/office/officeart/2005/8/colors/colorful5" csCatId="colorful" phldr="1"/>
      <dgm:spPr/>
      <dgm:t>
        <a:bodyPr/>
        <a:lstStyle/>
        <a:p>
          <a:endParaRPr lang="en-IN"/>
        </a:p>
      </dgm:t>
    </dgm:pt>
    <dgm:pt modelId="{B15AFF79-F362-490C-9B96-0BC5627210E7}">
      <dgm:prSet custT="1"/>
      <dgm:spPr/>
      <dgm:t>
        <a:bodyPr/>
        <a:lstStyle/>
        <a:p>
          <a:pPr algn="just"/>
          <a:r>
            <a:rPr lang="en-US" sz="2400" b="1" dirty="0">
              <a:latin typeface="Times New Roman" panose="02020603050405020304" pitchFamily="18" charset="0"/>
              <a:cs typeface="Times New Roman" panose="02020603050405020304" pitchFamily="18" charset="0"/>
            </a:rPr>
            <a:t>Number of Flights:</a:t>
          </a:r>
          <a:endParaRPr lang="en-IN" sz="2400" b="1" dirty="0">
            <a:latin typeface="Times New Roman" panose="02020603050405020304" pitchFamily="18" charset="0"/>
            <a:cs typeface="Times New Roman" panose="02020603050405020304" pitchFamily="18" charset="0"/>
          </a:endParaRPr>
        </a:p>
      </dgm:t>
    </dgm:pt>
    <dgm:pt modelId="{83C3D561-27AD-4A6E-B1AE-07C050722ED4}" type="parTrans" cxnId="{F937A25F-266D-4B1F-9EA9-508B9C7C700E}">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E9166C31-E348-4704-B37A-3D910C5EF786}" type="sibTrans" cxnId="{F937A25F-266D-4B1F-9EA9-508B9C7C700E}">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E7391821-4189-4B31-AAFE-5CEE0494AF42}">
      <dgm:prSet custT="1"/>
      <dgm:spPr/>
      <dgm:t>
        <a:bodyPr/>
        <a:lstStyle/>
        <a:p>
          <a:pPr algn="just"/>
          <a:r>
            <a:rPr lang="en-US" sz="1800" dirty="0">
              <a:latin typeface="Times New Roman" panose="02020603050405020304" pitchFamily="18" charset="0"/>
              <a:cs typeface="Times New Roman" panose="02020603050405020304" pitchFamily="18" charset="0"/>
            </a:rPr>
            <a:t>Larger the number of flights at a launch site, greater was the success rate.</a:t>
          </a:r>
          <a:endParaRPr lang="en-IN" sz="1800" dirty="0">
            <a:latin typeface="Times New Roman" panose="02020603050405020304" pitchFamily="18" charset="0"/>
            <a:cs typeface="Times New Roman" panose="02020603050405020304" pitchFamily="18" charset="0"/>
          </a:endParaRPr>
        </a:p>
      </dgm:t>
    </dgm:pt>
    <dgm:pt modelId="{668F8C75-4A89-4E53-A8C7-D49156897836}" type="parTrans" cxnId="{9C7DEF73-EBCE-4410-B9D0-770139F198EC}">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9237D592-77DA-4B1C-831C-43B73BBD5EA0}" type="sibTrans" cxnId="{9C7DEF73-EBCE-4410-B9D0-770139F198EC}">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C55DE86F-7478-48B2-B37E-9C8746DA5BBF}">
      <dgm:prSet custT="1"/>
      <dgm:spPr/>
      <dgm:t>
        <a:bodyPr/>
        <a:lstStyle/>
        <a:p>
          <a:pPr algn="just"/>
          <a:r>
            <a:rPr lang="en-US" sz="2400" b="1" dirty="0">
              <a:latin typeface="Times New Roman" panose="02020603050405020304" pitchFamily="18" charset="0"/>
              <a:cs typeface="Times New Roman" panose="02020603050405020304" pitchFamily="18" charset="0"/>
            </a:rPr>
            <a:t>Payload Mass:</a:t>
          </a:r>
          <a:endParaRPr lang="en-IN" sz="2400" b="1" dirty="0">
            <a:latin typeface="Times New Roman" panose="02020603050405020304" pitchFamily="18" charset="0"/>
            <a:cs typeface="Times New Roman" panose="02020603050405020304" pitchFamily="18" charset="0"/>
          </a:endParaRPr>
        </a:p>
      </dgm:t>
    </dgm:pt>
    <dgm:pt modelId="{A78EAB53-DC93-4F5E-A98E-46DA8BC65273}" type="parTrans" cxnId="{5691FDDB-DD20-48BB-8A2A-266FBDDD3E79}">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E57686AC-C9CA-40D1-B15B-3E1CA2668C80}" type="sibTrans" cxnId="{5691FDDB-DD20-48BB-8A2A-266FBDDD3E79}">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A1182C4C-B3D9-4929-98CC-0AB479757F4E}">
      <dgm:prSet custT="1"/>
      <dgm:spPr/>
      <dgm:t>
        <a:bodyPr/>
        <a:lstStyle/>
        <a:p>
          <a:pPr algn="just"/>
          <a:r>
            <a:rPr lang="en-US" sz="1800" dirty="0">
              <a:latin typeface="Times New Roman" panose="02020603050405020304" pitchFamily="18" charset="0"/>
              <a:cs typeface="Times New Roman" panose="02020603050405020304" pitchFamily="18" charset="0"/>
            </a:rPr>
            <a:t>Larger the rocket payload, greater is the success rate. </a:t>
          </a:r>
          <a:endParaRPr lang="en-IN" sz="1800" dirty="0">
            <a:latin typeface="Times New Roman" panose="02020603050405020304" pitchFamily="18" charset="0"/>
            <a:cs typeface="Times New Roman" panose="02020603050405020304" pitchFamily="18" charset="0"/>
          </a:endParaRPr>
        </a:p>
      </dgm:t>
    </dgm:pt>
    <dgm:pt modelId="{56517DF4-CFC6-402A-B51A-805F1A057019}" type="parTrans" cxnId="{D53327ED-3F9F-4FA0-A72E-A87AFC992CA5}">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B7622A79-4509-4989-95C6-24AD3FEC57A0}" type="sibTrans" cxnId="{D53327ED-3F9F-4FA0-A72E-A87AFC992CA5}">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1361647C-A618-4316-94F2-D53FFF074BEF}">
      <dgm:prSet custT="1"/>
      <dgm:spPr/>
      <dgm:t>
        <a:bodyPr/>
        <a:lstStyle/>
        <a:p>
          <a:pPr algn="just"/>
          <a:r>
            <a:rPr lang="en-US" sz="2400" b="1" dirty="0">
              <a:latin typeface="Times New Roman" panose="02020603050405020304" pitchFamily="18" charset="0"/>
              <a:cs typeface="Times New Roman" panose="02020603050405020304" pitchFamily="18" charset="0"/>
            </a:rPr>
            <a:t>Orbits:</a:t>
          </a:r>
          <a:endParaRPr lang="en-IN" sz="2400" b="1" dirty="0">
            <a:latin typeface="Times New Roman" panose="02020603050405020304" pitchFamily="18" charset="0"/>
            <a:cs typeface="Times New Roman" panose="02020603050405020304" pitchFamily="18" charset="0"/>
          </a:endParaRPr>
        </a:p>
      </dgm:t>
    </dgm:pt>
    <dgm:pt modelId="{164541D7-3E15-49DA-B35D-2D02E031B44C}" type="parTrans" cxnId="{16523582-4451-4D87-888A-6C2DF2CCC34D}">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4AAC9720-3D0B-4B53-849F-5F30E911B2CD}" type="sibTrans" cxnId="{16523582-4451-4D87-888A-6C2DF2CCC34D}">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1EEA6110-A245-4DAE-8646-F101E118AAD5}">
      <dgm:prSet custT="1"/>
      <dgm:spPr/>
      <dgm:t>
        <a:bodyPr/>
        <a:lstStyle/>
        <a:p>
          <a:pPr algn="just"/>
          <a:r>
            <a:rPr lang="en-IN" sz="1800" dirty="0">
              <a:latin typeface="Times New Roman" panose="02020603050405020304" pitchFamily="18" charset="0"/>
              <a:cs typeface="Times New Roman" panose="02020603050405020304" pitchFamily="18" charset="0"/>
            </a:rPr>
            <a:t>Launches to ES-L1, GEO, HEO and SSO orbits had the most success rates.</a:t>
          </a:r>
        </a:p>
      </dgm:t>
    </dgm:pt>
    <dgm:pt modelId="{7FFF0334-1282-472F-A16B-FED4EB010F5A}" type="parTrans" cxnId="{27137AD8-C915-4149-BAFA-D7A14210AE83}">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733744F8-5638-44C6-A812-49A0452E6BAA}" type="sibTrans" cxnId="{27137AD8-C915-4149-BAFA-D7A14210AE83}">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E50356EF-990D-4976-B6CC-84F448D35367}">
      <dgm:prSet custT="1"/>
      <dgm:spPr/>
      <dgm:t>
        <a:bodyPr/>
        <a:lstStyle/>
        <a:p>
          <a:pPr algn="just"/>
          <a:r>
            <a:rPr lang="en-US" sz="1800" dirty="0">
              <a:latin typeface="Times New Roman" panose="02020603050405020304" pitchFamily="18" charset="0"/>
              <a:cs typeface="Times New Roman" panose="02020603050405020304" pitchFamily="18" charset="0"/>
            </a:rPr>
            <a:t>With a few exceptions, most of the launches with payload exceeding 10,000 have been successful.</a:t>
          </a:r>
          <a:endParaRPr lang="en-IN" sz="1800" dirty="0">
            <a:latin typeface="Times New Roman" panose="02020603050405020304" pitchFamily="18" charset="0"/>
            <a:cs typeface="Times New Roman" panose="02020603050405020304" pitchFamily="18" charset="0"/>
          </a:endParaRPr>
        </a:p>
      </dgm:t>
    </dgm:pt>
    <dgm:pt modelId="{BECF86A0-00C8-4A54-A8A6-DECEF68655E2}" type="parTrans" cxnId="{4D2FCDC7-96A3-41FE-AF72-2F67FD242FCF}">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69F8E286-218A-427C-9B84-68DF2268CDD3}" type="sibTrans" cxnId="{4D2FCDC7-96A3-41FE-AF72-2F67FD242FCF}">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B78BCFDB-B157-463E-B89A-FC69414489E4}" type="pres">
      <dgm:prSet presAssocID="{6E9BBDBE-9AC2-48D8-8A92-CD9B67B1F423}" presName="list" presStyleCnt="0">
        <dgm:presLayoutVars>
          <dgm:dir/>
          <dgm:animLvl val="lvl"/>
        </dgm:presLayoutVars>
      </dgm:prSet>
      <dgm:spPr/>
    </dgm:pt>
    <dgm:pt modelId="{CBBE3741-145F-4A29-B853-B5FE5227A32D}" type="pres">
      <dgm:prSet presAssocID="{B15AFF79-F362-490C-9B96-0BC5627210E7}" presName="posSpace" presStyleCnt="0"/>
      <dgm:spPr/>
    </dgm:pt>
    <dgm:pt modelId="{00195A71-447C-4FBE-A6B4-14634C0AD10F}" type="pres">
      <dgm:prSet presAssocID="{B15AFF79-F362-490C-9B96-0BC5627210E7}" presName="vertFlow" presStyleCnt="0"/>
      <dgm:spPr/>
    </dgm:pt>
    <dgm:pt modelId="{0E8F7F55-3D65-4785-90F7-B0B946963198}" type="pres">
      <dgm:prSet presAssocID="{B15AFF79-F362-490C-9B96-0BC5627210E7}" presName="topSpace" presStyleCnt="0"/>
      <dgm:spPr/>
    </dgm:pt>
    <dgm:pt modelId="{41A83050-10B5-4FBE-B74C-2CE9918D35FA}" type="pres">
      <dgm:prSet presAssocID="{B15AFF79-F362-490C-9B96-0BC5627210E7}" presName="firstComp" presStyleCnt="0"/>
      <dgm:spPr/>
    </dgm:pt>
    <dgm:pt modelId="{CC762384-753D-4A8F-9E1B-EDD60BBE2E53}" type="pres">
      <dgm:prSet presAssocID="{B15AFF79-F362-490C-9B96-0BC5627210E7}" presName="firstChild" presStyleLbl="bgAccFollowNode1" presStyleIdx="0" presStyleCnt="4"/>
      <dgm:spPr/>
    </dgm:pt>
    <dgm:pt modelId="{F9EEC766-3419-4A85-A147-CF5F55003BD0}" type="pres">
      <dgm:prSet presAssocID="{B15AFF79-F362-490C-9B96-0BC5627210E7}" presName="firstChildTx" presStyleLbl="bgAccFollowNode1" presStyleIdx="0" presStyleCnt="4">
        <dgm:presLayoutVars>
          <dgm:bulletEnabled val="1"/>
        </dgm:presLayoutVars>
      </dgm:prSet>
      <dgm:spPr/>
    </dgm:pt>
    <dgm:pt modelId="{3D69AB23-C12F-4B4E-A09D-C8935E727330}" type="pres">
      <dgm:prSet presAssocID="{B15AFF79-F362-490C-9B96-0BC5627210E7}" presName="negSpace" presStyleCnt="0"/>
      <dgm:spPr/>
    </dgm:pt>
    <dgm:pt modelId="{44A42A5A-1F59-46FE-9A3B-CC3EDF501680}" type="pres">
      <dgm:prSet presAssocID="{B15AFF79-F362-490C-9B96-0BC5627210E7}" presName="circle" presStyleLbl="node1" presStyleIdx="0" presStyleCnt="3"/>
      <dgm:spPr/>
    </dgm:pt>
    <dgm:pt modelId="{0202C25D-6D0C-4C0D-AC07-57B6BC4B8BD7}" type="pres">
      <dgm:prSet presAssocID="{E9166C31-E348-4704-B37A-3D910C5EF786}" presName="transSpace" presStyleCnt="0"/>
      <dgm:spPr/>
    </dgm:pt>
    <dgm:pt modelId="{E44B8EE9-5BAA-4EA2-9ED0-5CCC348970E6}" type="pres">
      <dgm:prSet presAssocID="{C55DE86F-7478-48B2-B37E-9C8746DA5BBF}" presName="posSpace" presStyleCnt="0"/>
      <dgm:spPr/>
    </dgm:pt>
    <dgm:pt modelId="{8E2D6659-4F7F-40C8-B9E6-2E73C343A9ED}" type="pres">
      <dgm:prSet presAssocID="{C55DE86F-7478-48B2-B37E-9C8746DA5BBF}" presName="vertFlow" presStyleCnt="0"/>
      <dgm:spPr/>
    </dgm:pt>
    <dgm:pt modelId="{78BD2447-E515-46A4-9863-D8D5EBC17FDE}" type="pres">
      <dgm:prSet presAssocID="{C55DE86F-7478-48B2-B37E-9C8746DA5BBF}" presName="topSpace" presStyleCnt="0"/>
      <dgm:spPr/>
    </dgm:pt>
    <dgm:pt modelId="{2E011E2D-4BC0-460B-8371-EF55A064E135}" type="pres">
      <dgm:prSet presAssocID="{C55DE86F-7478-48B2-B37E-9C8746DA5BBF}" presName="firstComp" presStyleCnt="0"/>
      <dgm:spPr/>
    </dgm:pt>
    <dgm:pt modelId="{DA539B23-F24D-48B6-B583-79DEA484BCED}" type="pres">
      <dgm:prSet presAssocID="{C55DE86F-7478-48B2-B37E-9C8746DA5BBF}" presName="firstChild" presStyleLbl="bgAccFollowNode1" presStyleIdx="1" presStyleCnt="4"/>
      <dgm:spPr/>
    </dgm:pt>
    <dgm:pt modelId="{E4A4B023-B2E5-4A33-B3B6-A7BA13FB34D3}" type="pres">
      <dgm:prSet presAssocID="{C55DE86F-7478-48B2-B37E-9C8746DA5BBF}" presName="firstChildTx" presStyleLbl="bgAccFollowNode1" presStyleIdx="1" presStyleCnt="4">
        <dgm:presLayoutVars>
          <dgm:bulletEnabled val="1"/>
        </dgm:presLayoutVars>
      </dgm:prSet>
      <dgm:spPr/>
    </dgm:pt>
    <dgm:pt modelId="{E030246B-51A4-4581-88B5-FB831ABAC2D5}" type="pres">
      <dgm:prSet presAssocID="{E50356EF-990D-4976-B6CC-84F448D35367}" presName="comp" presStyleCnt="0"/>
      <dgm:spPr/>
    </dgm:pt>
    <dgm:pt modelId="{8AA73CEC-053F-4269-92D4-37BA77B8CA1E}" type="pres">
      <dgm:prSet presAssocID="{E50356EF-990D-4976-B6CC-84F448D35367}" presName="child" presStyleLbl="bgAccFollowNode1" presStyleIdx="2" presStyleCnt="4"/>
      <dgm:spPr/>
    </dgm:pt>
    <dgm:pt modelId="{BB41B4E8-614C-4032-8371-690BC09A41D6}" type="pres">
      <dgm:prSet presAssocID="{E50356EF-990D-4976-B6CC-84F448D35367}" presName="childTx" presStyleLbl="bgAccFollowNode1" presStyleIdx="2" presStyleCnt="4">
        <dgm:presLayoutVars>
          <dgm:bulletEnabled val="1"/>
        </dgm:presLayoutVars>
      </dgm:prSet>
      <dgm:spPr/>
    </dgm:pt>
    <dgm:pt modelId="{1DE1D0A5-587C-4453-B417-955D1F1D8943}" type="pres">
      <dgm:prSet presAssocID="{C55DE86F-7478-48B2-B37E-9C8746DA5BBF}" presName="negSpace" presStyleCnt="0"/>
      <dgm:spPr/>
    </dgm:pt>
    <dgm:pt modelId="{2BEC029A-ADC7-4EEB-9E4C-F7763A351431}" type="pres">
      <dgm:prSet presAssocID="{C55DE86F-7478-48B2-B37E-9C8746DA5BBF}" presName="circle" presStyleLbl="node1" presStyleIdx="1" presStyleCnt="3"/>
      <dgm:spPr/>
    </dgm:pt>
    <dgm:pt modelId="{34940794-56BA-43C6-9D89-DF3514CE486D}" type="pres">
      <dgm:prSet presAssocID="{E57686AC-C9CA-40D1-B15B-3E1CA2668C80}" presName="transSpace" presStyleCnt="0"/>
      <dgm:spPr/>
    </dgm:pt>
    <dgm:pt modelId="{3C1E6083-1DBD-4F1D-84EA-28688F22DC2D}" type="pres">
      <dgm:prSet presAssocID="{1361647C-A618-4316-94F2-D53FFF074BEF}" presName="posSpace" presStyleCnt="0"/>
      <dgm:spPr/>
    </dgm:pt>
    <dgm:pt modelId="{4191E856-4FC8-4ACF-8BB2-67A2B919CE50}" type="pres">
      <dgm:prSet presAssocID="{1361647C-A618-4316-94F2-D53FFF074BEF}" presName="vertFlow" presStyleCnt="0"/>
      <dgm:spPr/>
    </dgm:pt>
    <dgm:pt modelId="{16068019-CEF8-46EB-9E82-3D12D00AC194}" type="pres">
      <dgm:prSet presAssocID="{1361647C-A618-4316-94F2-D53FFF074BEF}" presName="topSpace" presStyleCnt="0"/>
      <dgm:spPr/>
    </dgm:pt>
    <dgm:pt modelId="{C64FAC8C-7B57-48A9-A0B0-ED664E0BC1F4}" type="pres">
      <dgm:prSet presAssocID="{1361647C-A618-4316-94F2-D53FFF074BEF}" presName="firstComp" presStyleCnt="0"/>
      <dgm:spPr/>
    </dgm:pt>
    <dgm:pt modelId="{EC4FFC3F-C699-4B3B-86E5-E01ECAF0DB4B}" type="pres">
      <dgm:prSet presAssocID="{1361647C-A618-4316-94F2-D53FFF074BEF}" presName="firstChild" presStyleLbl="bgAccFollowNode1" presStyleIdx="3" presStyleCnt="4"/>
      <dgm:spPr/>
    </dgm:pt>
    <dgm:pt modelId="{B3FFC2A0-F295-4BF3-BC1D-D4E6D331C6A3}" type="pres">
      <dgm:prSet presAssocID="{1361647C-A618-4316-94F2-D53FFF074BEF}" presName="firstChildTx" presStyleLbl="bgAccFollowNode1" presStyleIdx="3" presStyleCnt="4">
        <dgm:presLayoutVars>
          <dgm:bulletEnabled val="1"/>
        </dgm:presLayoutVars>
      </dgm:prSet>
      <dgm:spPr/>
    </dgm:pt>
    <dgm:pt modelId="{E90C2F2D-3E94-4464-9507-B1C3E5B3BF25}" type="pres">
      <dgm:prSet presAssocID="{1361647C-A618-4316-94F2-D53FFF074BEF}" presName="negSpace" presStyleCnt="0"/>
      <dgm:spPr/>
    </dgm:pt>
    <dgm:pt modelId="{9E4F2147-C79C-4023-B1CA-93ED71D2E1AC}" type="pres">
      <dgm:prSet presAssocID="{1361647C-A618-4316-94F2-D53FFF074BEF}" presName="circle" presStyleLbl="node1" presStyleIdx="2" presStyleCnt="3"/>
      <dgm:spPr/>
    </dgm:pt>
  </dgm:ptLst>
  <dgm:cxnLst>
    <dgm:cxn modelId="{538DAC08-CC88-4F0A-A69C-0BD8FFC93A40}" type="presOf" srcId="{6E9BBDBE-9AC2-48D8-8A92-CD9B67B1F423}" destId="{B78BCFDB-B157-463E-B89A-FC69414489E4}" srcOrd="0" destOrd="0" presId="urn:microsoft.com/office/officeart/2005/8/layout/hList9"/>
    <dgm:cxn modelId="{F937A25F-266D-4B1F-9EA9-508B9C7C700E}" srcId="{6E9BBDBE-9AC2-48D8-8A92-CD9B67B1F423}" destId="{B15AFF79-F362-490C-9B96-0BC5627210E7}" srcOrd="0" destOrd="0" parTransId="{83C3D561-27AD-4A6E-B1AE-07C050722ED4}" sibTransId="{E9166C31-E348-4704-B37A-3D910C5EF786}"/>
    <dgm:cxn modelId="{A87DE343-131A-4F2F-B8BE-B62C539F1881}" type="presOf" srcId="{1EEA6110-A245-4DAE-8646-F101E118AAD5}" destId="{EC4FFC3F-C699-4B3B-86E5-E01ECAF0DB4B}" srcOrd="0" destOrd="0" presId="urn:microsoft.com/office/officeart/2005/8/layout/hList9"/>
    <dgm:cxn modelId="{23DC7B66-E80A-43BF-A064-B77D3B4D0304}" type="presOf" srcId="{C55DE86F-7478-48B2-B37E-9C8746DA5BBF}" destId="{2BEC029A-ADC7-4EEB-9E4C-F7763A351431}" srcOrd="0" destOrd="0" presId="urn:microsoft.com/office/officeart/2005/8/layout/hList9"/>
    <dgm:cxn modelId="{A6AEBC73-6D97-4E22-BCA0-A47764E931AD}" type="presOf" srcId="{A1182C4C-B3D9-4929-98CC-0AB479757F4E}" destId="{DA539B23-F24D-48B6-B583-79DEA484BCED}" srcOrd="0" destOrd="0" presId="urn:microsoft.com/office/officeart/2005/8/layout/hList9"/>
    <dgm:cxn modelId="{9C7DEF73-EBCE-4410-B9D0-770139F198EC}" srcId="{B15AFF79-F362-490C-9B96-0BC5627210E7}" destId="{E7391821-4189-4B31-AAFE-5CEE0494AF42}" srcOrd="0" destOrd="0" parTransId="{668F8C75-4A89-4E53-A8C7-D49156897836}" sibTransId="{9237D592-77DA-4B1C-831C-43B73BBD5EA0}"/>
    <dgm:cxn modelId="{16523582-4451-4D87-888A-6C2DF2CCC34D}" srcId="{6E9BBDBE-9AC2-48D8-8A92-CD9B67B1F423}" destId="{1361647C-A618-4316-94F2-D53FFF074BEF}" srcOrd="2" destOrd="0" parTransId="{164541D7-3E15-49DA-B35D-2D02E031B44C}" sibTransId="{4AAC9720-3D0B-4B53-849F-5F30E911B2CD}"/>
    <dgm:cxn modelId="{C75F5396-08A5-422A-9378-D0F058A27C75}" type="presOf" srcId="{1361647C-A618-4316-94F2-D53FFF074BEF}" destId="{9E4F2147-C79C-4023-B1CA-93ED71D2E1AC}" srcOrd="0" destOrd="0" presId="urn:microsoft.com/office/officeart/2005/8/layout/hList9"/>
    <dgm:cxn modelId="{1618D998-DA2E-418D-A976-BB40EE22BF72}" type="presOf" srcId="{B15AFF79-F362-490C-9B96-0BC5627210E7}" destId="{44A42A5A-1F59-46FE-9A3B-CC3EDF501680}" srcOrd="0" destOrd="0" presId="urn:microsoft.com/office/officeart/2005/8/layout/hList9"/>
    <dgm:cxn modelId="{AA5C75A0-6DD6-45FE-B2CA-62C4F116368D}" type="presOf" srcId="{E7391821-4189-4B31-AAFE-5CEE0494AF42}" destId="{CC762384-753D-4A8F-9E1B-EDD60BBE2E53}" srcOrd="0" destOrd="0" presId="urn:microsoft.com/office/officeart/2005/8/layout/hList9"/>
    <dgm:cxn modelId="{4D2FCDC7-96A3-41FE-AF72-2F67FD242FCF}" srcId="{C55DE86F-7478-48B2-B37E-9C8746DA5BBF}" destId="{E50356EF-990D-4976-B6CC-84F448D35367}" srcOrd="1" destOrd="0" parTransId="{BECF86A0-00C8-4A54-A8A6-DECEF68655E2}" sibTransId="{69F8E286-218A-427C-9B84-68DF2268CDD3}"/>
    <dgm:cxn modelId="{299BB4C8-675B-484D-BB73-6E08C554DF75}" type="presOf" srcId="{E7391821-4189-4B31-AAFE-5CEE0494AF42}" destId="{F9EEC766-3419-4A85-A147-CF5F55003BD0}" srcOrd="1" destOrd="0" presId="urn:microsoft.com/office/officeart/2005/8/layout/hList9"/>
    <dgm:cxn modelId="{27137AD8-C915-4149-BAFA-D7A14210AE83}" srcId="{1361647C-A618-4316-94F2-D53FFF074BEF}" destId="{1EEA6110-A245-4DAE-8646-F101E118AAD5}" srcOrd="0" destOrd="0" parTransId="{7FFF0334-1282-472F-A16B-FED4EB010F5A}" sibTransId="{733744F8-5638-44C6-A812-49A0452E6BAA}"/>
    <dgm:cxn modelId="{5691FDDB-DD20-48BB-8A2A-266FBDDD3E79}" srcId="{6E9BBDBE-9AC2-48D8-8A92-CD9B67B1F423}" destId="{C55DE86F-7478-48B2-B37E-9C8746DA5BBF}" srcOrd="1" destOrd="0" parTransId="{A78EAB53-DC93-4F5E-A98E-46DA8BC65273}" sibTransId="{E57686AC-C9CA-40D1-B15B-3E1CA2668C80}"/>
    <dgm:cxn modelId="{25366EE1-DDB5-49EC-B516-4491BB73F74B}" type="presOf" srcId="{E50356EF-990D-4976-B6CC-84F448D35367}" destId="{8AA73CEC-053F-4269-92D4-37BA77B8CA1E}" srcOrd="0" destOrd="0" presId="urn:microsoft.com/office/officeart/2005/8/layout/hList9"/>
    <dgm:cxn modelId="{910DB8E7-F738-4A7B-A3D0-2F224011877D}" type="presOf" srcId="{1EEA6110-A245-4DAE-8646-F101E118AAD5}" destId="{B3FFC2A0-F295-4BF3-BC1D-D4E6D331C6A3}" srcOrd="1" destOrd="0" presId="urn:microsoft.com/office/officeart/2005/8/layout/hList9"/>
    <dgm:cxn modelId="{D53327ED-3F9F-4FA0-A72E-A87AFC992CA5}" srcId="{C55DE86F-7478-48B2-B37E-9C8746DA5BBF}" destId="{A1182C4C-B3D9-4929-98CC-0AB479757F4E}" srcOrd="0" destOrd="0" parTransId="{56517DF4-CFC6-402A-B51A-805F1A057019}" sibTransId="{B7622A79-4509-4989-95C6-24AD3FEC57A0}"/>
    <dgm:cxn modelId="{8405CAED-F886-4357-8C7C-9FD795AE29BC}" type="presOf" srcId="{E50356EF-990D-4976-B6CC-84F448D35367}" destId="{BB41B4E8-614C-4032-8371-690BC09A41D6}" srcOrd="1" destOrd="0" presId="urn:microsoft.com/office/officeart/2005/8/layout/hList9"/>
    <dgm:cxn modelId="{C0C16BF1-8633-4D5B-9598-E978FF541E93}" type="presOf" srcId="{A1182C4C-B3D9-4929-98CC-0AB479757F4E}" destId="{E4A4B023-B2E5-4A33-B3B6-A7BA13FB34D3}" srcOrd="1" destOrd="0" presId="urn:microsoft.com/office/officeart/2005/8/layout/hList9"/>
    <dgm:cxn modelId="{DC9AB931-715F-4653-81BC-F5C553D8E20E}" type="presParOf" srcId="{B78BCFDB-B157-463E-B89A-FC69414489E4}" destId="{CBBE3741-145F-4A29-B853-B5FE5227A32D}" srcOrd="0" destOrd="0" presId="urn:microsoft.com/office/officeart/2005/8/layout/hList9"/>
    <dgm:cxn modelId="{C877FE45-880F-490A-A968-76C7028410F6}" type="presParOf" srcId="{B78BCFDB-B157-463E-B89A-FC69414489E4}" destId="{00195A71-447C-4FBE-A6B4-14634C0AD10F}" srcOrd="1" destOrd="0" presId="urn:microsoft.com/office/officeart/2005/8/layout/hList9"/>
    <dgm:cxn modelId="{52DF1856-85DB-444B-B437-EAE6B18156C6}" type="presParOf" srcId="{00195A71-447C-4FBE-A6B4-14634C0AD10F}" destId="{0E8F7F55-3D65-4785-90F7-B0B946963198}" srcOrd="0" destOrd="0" presId="urn:microsoft.com/office/officeart/2005/8/layout/hList9"/>
    <dgm:cxn modelId="{A8E920DA-C710-4D0C-B97E-338832B02A23}" type="presParOf" srcId="{00195A71-447C-4FBE-A6B4-14634C0AD10F}" destId="{41A83050-10B5-4FBE-B74C-2CE9918D35FA}" srcOrd="1" destOrd="0" presId="urn:microsoft.com/office/officeart/2005/8/layout/hList9"/>
    <dgm:cxn modelId="{1802A60D-E145-4822-B795-B2B5341EBF50}" type="presParOf" srcId="{41A83050-10B5-4FBE-B74C-2CE9918D35FA}" destId="{CC762384-753D-4A8F-9E1B-EDD60BBE2E53}" srcOrd="0" destOrd="0" presId="urn:microsoft.com/office/officeart/2005/8/layout/hList9"/>
    <dgm:cxn modelId="{B0D3CCF8-D797-4F9C-90CB-FABB8A0FB3F1}" type="presParOf" srcId="{41A83050-10B5-4FBE-B74C-2CE9918D35FA}" destId="{F9EEC766-3419-4A85-A147-CF5F55003BD0}" srcOrd="1" destOrd="0" presId="urn:microsoft.com/office/officeart/2005/8/layout/hList9"/>
    <dgm:cxn modelId="{2CA164C9-A15F-441E-B201-94527D96FEAB}" type="presParOf" srcId="{B78BCFDB-B157-463E-B89A-FC69414489E4}" destId="{3D69AB23-C12F-4B4E-A09D-C8935E727330}" srcOrd="2" destOrd="0" presId="urn:microsoft.com/office/officeart/2005/8/layout/hList9"/>
    <dgm:cxn modelId="{B95FFFD1-244F-4819-8A6D-10C670D0C9D1}" type="presParOf" srcId="{B78BCFDB-B157-463E-B89A-FC69414489E4}" destId="{44A42A5A-1F59-46FE-9A3B-CC3EDF501680}" srcOrd="3" destOrd="0" presId="urn:microsoft.com/office/officeart/2005/8/layout/hList9"/>
    <dgm:cxn modelId="{21AD889C-27FD-427C-B0DE-E8AD05366F7A}" type="presParOf" srcId="{B78BCFDB-B157-463E-B89A-FC69414489E4}" destId="{0202C25D-6D0C-4C0D-AC07-57B6BC4B8BD7}" srcOrd="4" destOrd="0" presId="urn:microsoft.com/office/officeart/2005/8/layout/hList9"/>
    <dgm:cxn modelId="{7EB6CDA3-61BE-43C4-949F-A7875AB3F4B7}" type="presParOf" srcId="{B78BCFDB-B157-463E-B89A-FC69414489E4}" destId="{E44B8EE9-5BAA-4EA2-9ED0-5CCC348970E6}" srcOrd="5" destOrd="0" presId="urn:microsoft.com/office/officeart/2005/8/layout/hList9"/>
    <dgm:cxn modelId="{E657183F-68EA-4121-A06D-8012521CEAD0}" type="presParOf" srcId="{B78BCFDB-B157-463E-B89A-FC69414489E4}" destId="{8E2D6659-4F7F-40C8-B9E6-2E73C343A9ED}" srcOrd="6" destOrd="0" presId="urn:microsoft.com/office/officeart/2005/8/layout/hList9"/>
    <dgm:cxn modelId="{1AFE5C1B-3C0D-4767-A9EB-CCAEEE0CD6F1}" type="presParOf" srcId="{8E2D6659-4F7F-40C8-B9E6-2E73C343A9ED}" destId="{78BD2447-E515-46A4-9863-D8D5EBC17FDE}" srcOrd="0" destOrd="0" presId="urn:microsoft.com/office/officeart/2005/8/layout/hList9"/>
    <dgm:cxn modelId="{FA60E989-91AB-4282-B618-9B8980A278B0}" type="presParOf" srcId="{8E2D6659-4F7F-40C8-B9E6-2E73C343A9ED}" destId="{2E011E2D-4BC0-460B-8371-EF55A064E135}" srcOrd="1" destOrd="0" presId="urn:microsoft.com/office/officeart/2005/8/layout/hList9"/>
    <dgm:cxn modelId="{285ECD16-7C45-4DC4-AF99-97AFACC209DE}" type="presParOf" srcId="{2E011E2D-4BC0-460B-8371-EF55A064E135}" destId="{DA539B23-F24D-48B6-B583-79DEA484BCED}" srcOrd="0" destOrd="0" presId="urn:microsoft.com/office/officeart/2005/8/layout/hList9"/>
    <dgm:cxn modelId="{409D8B4F-1627-4346-90AB-6CF9DAAFE187}" type="presParOf" srcId="{2E011E2D-4BC0-460B-8371-EF55A064E135}" destId="{E4A4B023-B2E5-4A33-B3B6-A7BA13FB34D3}" srcOrd="1" destOrd="0" presId="urn:microsoft.com/office/officeart/2005/8/layout/hList9"/>
    <dgm:cxn modelId="{6E4157B1-A7E6-4A3F-BACE-30E3B232B925}" type="presParOf" srcId="{8E2D6659-4F7F-40C8-B9E6-2E73C343A9ED}" destId="{E030246B-51A4-4581-88B5-FB831ABAC2D5}" srcOrd="2" destOrd="0" presId="urn:microsoft.com/office/officeart/2005/8/layout/hList9"/>
    <dgm:cxn modelId="{2EB2C567-3CBC-4DE7-B7B7-E7EB2191C636}" type="presParOf" srcId="{E030246B-51A4-4581-88B5-FB831ABAC2D5}" destId="{8AA73CEC-053F-4269-92D4-37BA77B8CA1E}" srcOrd="0" destOrd="0" presId="urn:microsoft.com/office/officeart/2005/8/layout/hList9"/>
    <dgm:cxn modelId="{CCEDBC02-DE27-468A-BB20-BEF759FE728F}" type="presParOf" srcId="{E030246B-51A4-4581-88B5-FB831ABAC2D5}" destId="{BB41B4E8-614C-4032-8371-690BC09A41D6}" srcOrd="1" destOrd="0" presId="urn:microsoft.com/office/officeart/2005/8/layout/hList9"/>
    <dgm:cxn modelId="{CB11CB71-83AA-48F2-81E3-EF183BA91891}" type="presParOf" srcId="{B78BCFDB-B157-463E-B89A-FC69414489E4}" destId="{1DE1D0A5-587C-4453-B417-955D1F1D8943}" srcOrd="7" destOrd="0" presId="urn:microsoft.com/office/officeart/2005/8/layout/hList9"/>
    <dgm:cxn modelId="{04AF6EA2-6B0E-4B1D-A0BB-C7E91F0CD650}" type="presParOf" srcId="{B78BCFDB-B157-463E-B89A-FC69414489E4}" destId="{2BEC029A-ADC7-4EEB-9E4C-F7763A351431}" srcOrd="8" destOrd="0" presId="urn:microsoft.com/office/officeart/2005/8/layout/hList9"/>
    <dgm:cxn modelId="{EB80FF85-B808-4FD6-8637-B23925AF4B1F}" type="presParOf" srcId="{B78BCFDB-B157-463E-B89A-FC69414489E4}" destId="{34940794-56BA-43C6-9D89-DF3514CE486D}" srcOrd="9" destOrd="0" presId="urn:microsoft.com/office/officeart/2005/8/layout/hList9"/>
    <dgm:cxn modelId="{66DDDAAA-B6D0-4DA4-BAB7-9827DF95B70D}" type="presParOf" srcId="{B78BCFDB-B157-463E-B89A-FC69414489E4}" destId="{3C1E6083-1DBD-4F1D-84EA-28688F22DC2D}" srcOrd="10" destOrd="0" presId="urn:microsoft.com/office/officeart/2005/8/layout/hList9"/>
    <dgm:cxn modelId="{AA788F24-3EEB-4437-AB61-2AA6292355AB}" type="presParOf" srcId="{B78BCFDB-B157-463E-B89A-FC69414489E4}" destId="{4191E856-4FC8-4ACF-8BB2-67A2B919CE50}" srcOrd="11" destOrd="0" presId="urn:microsoft.com/office/officeart/2005/8/layout/hList9"/>
    <dgm:cxn modelId="{24BDD1DF-C782-4ED1-8FBF-5693A0EE7956}" type="presParOf" srcId="{4191E856-4FC8-4ACF-8BB2-67A2B919CE50}" destId="{16068019-CEF8-46EB-9E82-3D12D00AC194}" srcOrd="0" destOrd="0" presId="urn:microsoft.com/office/officeart/2005/8/layout/hList9"/>
    <dgm:cxn modelId="{CDAEB529-B7E3-4FB5-A6C0-948D74A698AD}" type="presParOf" srcId="{4191E856-4FC8-4ACF-8BB2-67A2B919CE50}" destId="{C64FAC8C-7B57-48A9-A0B0-ED664E0BC1F4}" srcOrd="1" destOrd="0" presId="urn:microsoft.com/office/officeart/2005/8/layout/hList9"/>
    <dgm:cxn modelId="{B88C148B-3A60-490D-9E44-6A85037862AB}" type="presParOf" srcId="{C64FAC8C-7B57-48A9-A0B0-ED664E0BC1F4}" destId="{EC4FFC3F-C699-4B3B-86E5-E01ECAF0DB4B}" srcOrd="0" destOrd="0" presId="urn:microsoft.com/office/officeart/2005/8/layout/hList9"/>
    <dgm:cxn modelId="{18A6BE96-0EF0-4AB9-9CD3-188A3D589555}" type="presParOf" srcId="{C64FAC8C-7B57-48A9-A0B0-ED664E0BC1F4}" destId="{B3FFC2A0-F295-4BF3-BC1D-D4E6D331C6A3}" srcOrd="1" destOrd="0" presId="urn:microsoft.com/office/officeart/2005/8/layout/hList9"/>
    <dgm:cxn modelId="{49DB485B-DA7E-44DF-95DC-C384A7EB6850}" type="presParOf" srcId="{B78BCFDB-B157-463E-B89A-FC69414489E4}" destId="{E90C2F2D-3E94-4464-9507-B1C3E5B3BF25}" srcOrd="12" destOrd="0" presId="urn:microsoft.com/office/officeart/2005/8/layout/hList9"/>
    <dgm:cxn modelId="{208BD8C8-8EC6-409E-B541-04EB8CFC93A6}" type="presParOf" srcId="{B78BCFDB-B157-463E-B89A-FC69414489E4}" destId="{9E4F2147-C79C-4023-B1CA-93ED71D2E1AC}"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9E09C56-EE4D-4350-9D18-0B23B9326DD3}" type="doc">
      <dgm:prSet loTypeId="urn:microsoft.com/office/officeart/2005/8/layout/hList9" loCatId="list" qsTypeId="urn:microsoft.com/office/officeart/2005/8/quickstyle/simple1" qsCatId="simple" csTypeId="urn:microsoft.com/office/officeart/2005/8/colors/colorful4" csCatId="colorful" phldr="1"/>
      <dgm:spPr/>
      <dgm:t>
        <a:bodyPr/>
        <a:lstStyle/>
        <a:p>
          <a:endParaRPr lang="en-IN"/>
        </a:p>
      </dgm:t>
    </dgm:pt>
    <dgm:pt modelId="{22F47DB2-5F36-4C7E-80F7-425D82C274FA}">
      <dgm:prSet custT="1"/>
      <dgm:spPr/>
      <dgm:t>
        <a:bodyPr/>
        <a:lstStyle/>
        <a:p>
          <a:r>
            <a:rPr lang="en-US" sz="2400" b="1">
              <a:latin typeface="Times New Roman" panose="02020603050405020304" pitchFamily="18" charset="0"/>
              <a:cs typeface="Times New Roman" panose="02020603050405020304" pitchFamily="18" charset="0"/>
            </a:rPr>
            <a:t>Launch year:</a:t>
          </a:r>
          <a:endParaRPr lang="en-IN" sz="2400" b="1">
            <a:latin typeface="Times New Roman" panose="02020603050405020304" pitchFamily="18" charset="0"/>
            <a:cs typeface="Times New Roman" panose="02020603050405020304" pitchFamily="18" charset="0"/>
          </a:endParaRPr>
        </a:p>
      </dgm:t>
    </dgm:pt>
    <dgm:pt modelId="{7A83E167-DA24-4D1A-866B-C17D2C0CDDA2}" type="parTrans" cxnId="{36E15B9F-770B-41F8-96A9-EDFAAB9A00DF}">
      <dgm:prSet/>
      <dgm:spPr/>
      <dgm:t>
        <a:bodyPr/>
        <a:lstStyle/>
        <a:p>
          <a:endParaRPr lang="en-IN" sz="2000">
            <a:latin typeface="Times New Roman" panose="02020603050405020304" pitchFamily="18" charset="0"/>
            <a:cs typeface="Times New Roman" panose="02020603050405020304" pitchFamily="18" charset="0"/>
          </a:endParaRPr>
        </a:p>
      </dgm:t>
    </dgm:pt>
    <dgm:pt modelId="{92CF909D-7F33-495D-B356-56379DD6E5B7}" type="sibTrans" cxnId="{36E15B9F-770B-41F8-96A9-EDFAAB9A00DF}">
      <dgm:prSet/>
      <dgm:spPr/>
      <dgm:t>
        <a:bodyPr/>
        <a:lstStyle/>
        <a:p>
          <a:endParaRPr lang="en-IN" sz="2000">
            <a:latin typeface="Times New Roman" panose="02020603050405020304" pitchFamily="18" charset="0"/>
            <a:cs typeface="Times New Roman" panose="02020603050405020304" pitchFamily="18" charset="0"/>
          </a:endParaRPr>
        </a:p>
      </dgm:t>
    </dgm:pt>
    <dgm:pt modelId="{CBFF8F13-13EA-4FB4-8C3D-3F642FE1ADBF}">
      <dgm:prSet custT="1"/>
      <dgm:spPr/>
      <dgm:t>
        <a:bodyPr/>
        <a:lstStyle/>
        <a:p>
          <a:r>
            <a:rPr lang="en-IN" sz="1800" dirty="0">
              <a:latin typeface="Times New Roman" panose="02020603050405020304" pitchFamily="18" charset="0"/>
              <a:cs typeface="Times New Roman" panose="02020603050405020304" pitchFamily="18" charset="0"/>
            </a:rPr>
            <a:t>An upward trend is observed in the success rates till the year 2020, with a downward movement in the year 2018</a:t>
          </a:r>
        </a:p>
      </dgm:t>
    </dgm:pt>
    <dgm:pt modelId="{15B31157-C3D5-40E6-A7E3-14F1A0EA09D0}" type="parTrans" cxnId="{48655117-55EA-4DB7-9A4E-6472C804AA8C}">
      <dgm:prSet/>
      <dgm:spPr/>
      <dgm:t>
        <a:bodyPr/>
        <a:lstStyle/>
        <a:p>
          <a:endParaRPr lang="en-IN" sz="2000">
            <a:latin typeface="Times New Roman" panose="02020603050405020304" pitchFamily="18" charset="0"/>
            <a:cs typeface="Times New Roman" panose="02020603050405020304" pitchFamily="18" charset="0"/>
          </a:endParaRPr>
        </a:p>
      </dgm:t>
    </dgm:pt>
    <dgm:pt modelId="{EFF73F8C-57EE-494F-BB3A-E1CDADA3E577}" type="sibTrans" cxnId="{48655117-55EA-4DB7-9A4E-6472C804AA8C}">
      <dgm:prSet/>
      <dgm:spPr/>
      <dgm:t>
        <a:bodyPr/>
        <a:lstStyle/>
        <a:p>
          <a:endParaRPr lang="en-IN" sz="2000">
            <a:latin typeface="Times New Roman" panose="02020603050405020304" pitchFamily="18" charset="0"/>
            <a:cs typeface="Times New Roman" panose="02020603050405020304" pitchFamily="18" charset="0"/>
          </a:endParaRPr>
        </a:p>
      </dgm:t>
    </dgm:pt>
    <dgm:pt modelId="{1A51C3BB-5185-4903-A996-164E06608740}">
      <dgm:prSet custT="1"/>
      <dgm:spPr/>
      <dgm:t>
        <a:bodyPr/>
        <a:lstStyle/>
        <a:p>
          <a:r>
            <a:rPr lang="en-US" sz="2400" b="1">
              <a:latin typeface="Times New Roman" panose="02020603050405020304" pitchFamily="18" charset="0"/>
              <a:cs typeface="Times New Roman" panose="02020603050405020304" pitchFamily="18" charset="0"/>
            </a:rPr>
            <a:t>Launch site:</a:t>
          </a:r>
          <a:endParaRPr lang="en-IN" sz="2400" b="1">
            <a:latin typeface="Times New Roman" panose="02020603050405020304" pitchFamily="18" charset="0"/>
            <a:cs typeface="Times New Roman" panose="02020603050405020304" pitchFamily="18" charset="0"/>
          </a:endParaRPr>
        </a:p>
      </dgm:t>
    </dgm:pt>
    <dgm:pt modelId="{8F49181C-54F8-4386-A982-3757278D0341}" type="parTrans" cxnId="{ED4BC9D5-0443-452A-BADC-B59FA8475141}">
      <dgm:prSet/>
      <dgm:spPr/>
      <dgm:t>
        <a:bodyPr/>
        <a:lstStyle/>
        <a:p>
          <a:endParaRPr lang="en-IN" sz="2000">
            <a:latin typeface="Times New Roman" panose="02020603050405020304" pitchFamily="18" charset="0"/>
            <a:cs typeface="Times New Roman" panose="02020603050405020304" pitchFamily="18" charset="0"/>
          </a:endParaRPr>
        </a:p>
      </dgm:t>
    </dgm:pt>
    <dgm:pt modelId="{A76EBC84-AB24-400E-8494-26C27F765696}" type="sibTrans" cxnId="{ED4BC9D5-0443-452A-BADC-B59FA8475141}">
      <dgm:prSet/>
      <dgm:spPr/>
      <dgm:t>
        <a:bodyPr/>
        <a:lstStyle/>
        <a:p>
          <a:endParaRPr lang="en-IN" sz="2000">
            <a:latin typeface="Times New Roman" panose="02020603050405020304" pitchFamily="18" charset="0"/>
            <a:cs typeface="Times New Roman" panose="02020603050405020304" pitchFamily="18" charset="0"/>
          </a:endParaRPr>
        </a:p>
      </dgm:t>
    </dgm:pt>
    <dgm:pt modelId="{5C1B5BD1-B810-487E-9B39-6925D5D3C9C5}">
      <dgm:prSet custT="1"/>
      <dgm:spPr/>
      <dgm:t>
        <a:bodyPr/>
        <a:lstStyle/>
        <a:p>
          <a:r>
            <a:rPr lang="en-US" sz="1800" dirty="0">
              <a:latin typeface="Times New Roman" panose="02020603050405020304" pitchFamily="18" charset="0"/>
              <a:cs typeface="Times New Roman" panose="02020603050405020304" pitchFamily="18" charset="0"/>
            </a:rPr>
            <a:t>KSC LC 39A launch site had the most successful launches of all the sites</a:t>
          </a:r>
          <a:endParaRPr lang="en-IN" sz="1800" dirty="0">
            <a:latin typeface="Times New Roman" panose="02020603050405020304" pitchFamily="18" charset="0"/>
            <a:cs typeface="Times New Roman" panose="02020603050405020304" pitchFamily="18" charset="0"/>
          </a:endParaRPr>
        </a:p>
      </dgm:t>
    </dgm:pt>
    <dgm:pt modelId="{90C655DF-D8CA-4748-B747-53AECF932521}" type="parTrans" cxnId="{F955CBA9-39CF-4D3D-A734-76ED5B75F10B}">
      <dgm:prSet/>
      <dgm:spPr/>
      <dgm:t>
        <a:bodyPr/>
        <a:lstStyle/>
        <a:p>
          <a:endParaRPr lang="en-IN" sz="2000">
            <a:latin typeface="Times New Roman" panose="02020603050405020304" pitchFamily="18" charset="0"/>
            <a:cs typeface="Times New Roman" panose="02020603050405020304" pitchFamily="18" charset="0"/>
          </a:endParaRPr>
        </a:p>
      </dgm:t>
    </dgm:pt>
    <dgm:pt modelId="{73CF3A69-E3BE-4E1C-AE5A-56D42CE5FB61}" type="sibTrans" cxnId="{F955CBA9-39CF-4D3D-A734-76ED5B75F10B}">
      <dgm:prSet/>
      <dgm:spPr/>
      <dgm:t>
        <a:bodyPr/>
        <a:lstStyle/>
        <a:p>
          <a:endParaRPr lang="en-IN" sz="2000">
            <a:latin typeface="Times New Roman" panose="02020603050405020304" pitchFamily="18" charset="0"/>
            <a:cs typeface="Times New Roman" panose="02020603050405020304" pitchFamily="18" charset="0"/>
          </a:endParaRPr>
        </a:p>
      </dgm:t>
    </dgm:pt>
    <dgm:pt modelId="{38E7D21B-14F2-4D6E-8265-25FF5808F7FE}">
      <dgm:prSet custT="1"/>
      <dgm:spPr/>
      <dgm:t>
        <a:bodyPr/>
        <a:lstStyle/>
        <a:p>
          <a:r>
            <a:rPr lang="en-US" sz="1800" dirty="0">
              <a:latin typeface="Times New Roman" panose="02020603050405020304" pitchFamily="18" charset="0"/>
              <a:cs typeface="Times New Roman" panose="02020603050405020304" pitchFamily="18" charset="0"/>
            </a:rPr>
            <a:t>Launch Sites share a few characteristics, such as proximity to the coastal line etc.,</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dgm:t>
    </dgm:pt>
    <dgm:pt modelId="{92AD6466-7DF7-4F10-8EF7-DBF7EB511F4D}" type="parTrans" cxnId="{977BFF74-FB39-4501-9350-7E95AEA4B892}">
      <dgm:prSet/>
      <dgm:spPr/>
      <dgm:t>
        <a:bodyPr/>
        <a:lstStyle/>
        <a:p>
          <a:endParaRPr lang="en-IN" sz="2000">
            <a:latin typeface="Times New Roman" panose="02020603050405020304" pitchFamily="18" charset="0"/>
            <a:cs typeface="Times New Roman" panose="02020603050405020304" pitchFamily="18" charset="0"/>
          </a:endParaRPr>
        </a:p>
      </dgm:t>
    </dgm:pt>
    <dgm:pt modelId="{4080E420-4420-43E3-9142-079B837A80F8}" type="sibTrans" cxnId="{977BFF74-FB39-4501-9350-7E95AEA4B892}">
      <dgm:prSet/>
      <dgm:spPr/>
      <dgm:t>
        <a:bodyPr/>
        <a:lstStyle/>
        <a:p>
          <a:endParaRPr lang="en-IN" sz="2000">
            <a:latin typeface="Times New Roman" panose="02020603050405020304" pitchFamily="18" charset="0"/>
            <a:cs typeface="Times New Roman" panose="02020603050405020304" pitchFamily="18" charset="0"/>
          </a:endParaRPr>
        </a:p>
      </dgm:t>
    </dgm:pt>
    <dgm:pt modelId="{D796A39B-5B89-457B-9548-DC83C2A09C9F}">
      <dgm:prSet custT="1"/>
      <dgm:spPr/>
      <dgm:t>
        <a:bodyPr/>
        <a:lstStyle/>
        <a:p>
          <a:r>
            <a:rPr lang="en-US" sz="2400" b="1" dirty="0">
              <a:latin typeface="Times New Roman" panose="02020603050405020304" pitchFamily="18" charset="0"/>
              <a:cs typeface="Times New Roman" panose="02020603050405020304" pitchFamily="18" charset="0"/>
            </a:rPr>
            <a:t>Classification</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Model</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dgm:t>
    </dgm:pt>
    <dgm:pt modelId="{C7F6160F-4459-424F-9756-C3455B52B16D}" type="parTrans" cxnId="{AE3348AA-9028-4C7A-8703-C87E219ED6D1}">
      <dgm:prSet/>
      <dgm:spPr/>
      <dgm:t>
        <a:bodyPr/>
        <a:lstStyle/>
        <a:p>
          <a:endParaRPr lang="en-IN" sz="2000">
            <a:latin typeface="Times New Roman" panose="02020603050405020304" pitchFamily="18" charset="0"/>
            <a:cs typeface="Times New Roman" panose="02020603050405020304" pitchFamily="18" charset="0"/>
          </a:endParaRPr>
        </a:p>
      </dgm:t>
    </dgm:pt>
    <dgm:pt modelId="{2F13CDBD-F757-4EAB-B582-D0FEF12BF519}" type="sibTrans" cxnId="{AE3348AA-9028-4C7A-8703-C87E219ED6D1}">
      <dgm:prSet/>
      <dgm:spPr/>
      <dgm:t>
        <a:bodyPr/>
        <a:lstStyle/>
        <a:p>
          <a:endParaRPr lang="en-IN" sz="2000">
            <a:latin typeface="Times New Roman" panose="02020603050405020304" pitchFamily="18" charset="0"/>
            <a:cs typeface="Times New Roman" panose="02020603050405020304" pitchFamily="18" charset="0"/>
          </a:endParaRPr>
        </a:p>
      </dgm:t>
    </dgm:pt>
    <dgm:pt modelId="{920E6923-C488-404E-A369-C76A7AE7B0CF}">
      <dgm:prSet custT="1"/>
      <dgm:spPr/>
      <dgm:t>
        <a:bodyPr/>
        <a:lstStyle/>
        <a:p>
          <a:pPr algn="just"/>
          <a:r>
            <a:rPr lang="en-US" sz="1800" dirty="0">
              <a:latin typeface="Times New Roman" panose="02020603050405020304" pitchFamily="18" charset="0"/>
              <a:cs typeface="Times New Roman" panose="02020603050405020304" pitchFamily="18" charset="0"/>
            </a:rPr>
            <a:t>Upon evaluation of the data with different classification models, decision tree classified turned out to be the best machine learning classification model</a:t>
          </a:r>
          <a:endParaRPr lang="en-IN" sz="1800" dirty="0">
            <a:latin typeface="Times New Roman" panose="02020603050405020304" pitchFamily="18" charset="0"/>
            <a:cs typeface="Times New Roman" panose="02020603050405020304" pitchFamily="18" charset="0"/>
          </a:endParaRPr>
        </a:p>
      </dgm:t>
    </dgm:pt>
    <dgm:pt modelId="{168C5AC9-0F53-4DF8-AAE3-4C64CA50DD73}" type="parTrans" cxnId="{7E8044AF-3EA3-46E5-83F7-724C80A7BA90}">
      <dgm:prSet/>
      <dgm:spPr/>
      <dgm:t>
        <a:bodyPr/>
        <a:lstStyle/>
        <a:p>
          <a:endParaRPr lang="en-IN" sz="2000">
            <a:latin typeface="Times New Roman" panose="02020603050405020304" pitchFamily="18" charset="0"/>
            <a:cs typeface="Times New Roman" panose="02020603050405020304" pitchFamily="18" charset="0"/>
          </a:endParaRPr>
        </a:p>
      </dgm:t>
    </dgm:pt>
    <dgm:pt modelId="{43C84F13-8311-453E-9079-782945EB9166}" type="sibTrans" cxnId="{7E8044AF-3EA3-46E5-83F7-724C80A7BA90}">
      <dgm:prSet/>
      <dgm:spPr/>
      <dgm:t>
        <a:bodyPr/>
        <a:lstStyle/>
        <a:p>
          <a:endParaRPr lang="en-IN" sz="2000">
            <a:latin typeface="Times New Roman" panose="02020603050405020304" pitchFamily="18" charset="0"/>
            <a:cs typeface="Times New Roman" panose="02020603050405020304" pitchFamily="18" charset="0"/>
          </a:endParaRPr>
        </a:p>
      </dgm:t>
    </dgm:pt>
    <dgm:pt modelId="{F3244D95-4E5A-4531-8DC7-3B024824E71D}" type="pres">
      <dgm:prSet presAssocID="{19E09C56-EE4D-4350-9D18-0B23B9326DD3}" presName="list" presStyleCnt="0">
        <dgm:presLayoutVars>
          <dgm:dir/>
          <dgm:animLvl val="lvl"/>
        </dgm:presLayoutVars>
      </dgm:prSet>
      <dgm:spPr/>
    </dgm:pt>
    <dgm:pt modelId="{187757F4-360E-4100-A339-2508F5D121DE}" type="pres">
      <dgm:prSet presAssocID="{22F47DB2-5F36-4C7E-80F7-425D82C274FA}" presName="posSpace" presStyleCnt="0"/>
      <dgm:spPr/>
    </dgm:pt>
    <dgm:pt modelId="{64A8B5F9-1D4A-4346-9184-C24944AF80B8}" type="pres">
      <dgm:prSet presAssocID="{22F47DB2-5F36-4C7E-80F7-425D82C274FA}" presName="vertFlow" presStyleCnt="0"/>
      <dgm:spPr/>
    </dgm:pt>
    <dgm:pt modelId="{EA65BE96-FC8A-4C6C-AD6F-C9EC2FCEB2A1}" type="pres">
      <dgm:prSet presAssocID="{22F47DB2-5F36-4C7E-80F7-425D82C274FA}" presName="topSpace" presStyleCnt="0"/>
      <dgm:spPr/>
    </dgm:pt>
    <dgm:pt modelId="{70C874F2-5A2B-46BF-99EF-59CCD379357D}" type="pres">
      <dgm:prSet presAssocID="{22F47DB2-5F36-4C7E-80F7-425D82C274FA}" presName="firstComp" presStyleCnt="0"/>
      <dgm:spPr/>
    </dgm:pt>
    <dgm:pt modelId="{30A47CAC-E364-4C4F-B0D6-36AD778E0FA6}" type="pres">
      <dgm:prSet presAssocID="{22F47DB2-5F36-4C7E-80F7-425D82C274FA}" presName="firstChild" presStyleLbl="bgAccFollowNode1" presStyleIdx="0" presStyleCnt="4" custScaleY="135084"/>
      <dgm:spPr/>
    </dgm:pt>
    <dgm:pt modelId="{EB79D55C-9299-4158-A3CC-B9D416BE67CA}" type="pres">
      <dgm:prSet presAssocID="{22F47DB2-5F36-4C7E-80F7-425D82C274FA}" presName="firstChildTx" presStyleLbl="bgAccFollowNode1" presStyleIdx="0" presStyleCnt="4">
        <dgm:presLayoutVars>
          <dgm:bulletEnabled val="1"/>
        </dgm:presLayoutVars>
      </dgm:prSet>
      <dgm:spPr/>
    </dgm:pt>
    <dgm:pt modelId="{76A64A49-321A-4767-8E1E-E28D1A21BD93}" type="pres">
      <dgm:prSet presAssocID="{22F47DB2-5F36-4C7E-80F7-425D82C274FA}" presName="negSpace" presStyleCnt="0"/>
      <dgm:spPr/>
    </dgm:pt>
    <dgm:pt modelId="{CE1F57C7-EA1A-4BAA-8EC8-C1F152C603BE}" type="pres">
      <dgm:prSet presAssocID="{22F47DB2-5F36-4C7E-80F7-425D82C274FA}" presName="circle" presStyleLbl="node1" presStyleIdx="0" presStyleCnt="3"/>
      <dgm:spPr/>
    </dgm:pt>
    <dgm:pt modelId="{F72A8F99-43C2-43C8-8602-06E31FA4B9E9}" type="pres">
      <dgm:prSet presAssocID="{92CF909D-7F33-495D-B356-56379DD6E5B7}" presName="transSpace" presStyleCnt="0"/>
      <dgm:spPr/>
    </dgm:pt>
    <dgm:pt modelId="{4F46BC72-4C48-402C-9CAC-5898A8431310}" type="pres">
      <dgm:prSet presAssocID="{1A51C3BB-5185-4903-A996-164E06608740}" presName="posSpace" presStyleCnt="0"/>
      <dgm:spPr/>
    </dgm:pt>
    <dgm:pt modelId="{E5994F08-8B47-4A72-941B-34F857C7D91A}" type="pres">
      <dgm:prSet presAssocID="{1A51C3BB-5185-4903-A996-164E06608740}" presName="vertFlow" presStyleCnt="0"/>
      <dgm:spPr/>
    </dgm:pt>
    <dgm:pt modelId="{41379B1C-CDD8-407A-B1DF-F695470341C5}" type="pres">
      <dgm:prSet presAssocID="{1A51C3BB-5185-4903-A996-164E06608740}" presName="topSpace" presStyleCnt="0"/>
      <dgm:spPr/>
    </dgm:pt>
    <dgm:pt modelId="{63BB2149-8503-4516-BD4E-2BBC2DB2C28E}" type="pres">
      <dgm:prSet presAssocID="{1A51C3BB-5185-4903-A996-164E06608740}" presName="firstComp" presStyleCnt="0"/>
      <dgm:spPr/>
    </dgm:pt>
    <dgm:pt modelId="{CF465CEF-D0F9-491D-BAAC-FBB8BB8862D0}" type="pres">
      <dgm:prSet presAssocID="{1A51C3BB-5185-4903-A996-164E06608740}" presName="firstChild" presStyleLbl="bgAccFollowNode1" presStyleIdx="1" presStyleCnt="4"/>
      <dgm:spPr/>
    </dgm:pt>
    <dgm:pt modelId="{7A913D19-E7DC-4F56-A51E-E1ACFA0E6ED0}" type="pres">
      <dgm:prSet presAssocID="{1A51C3BB-5185-4903-A996-164E06608740}" presName="firstChildTx" presStyleLbl="bgAccFollowNode1" presStyleIdx="1" presStyleCnt="4">
        <dgm:presLayoutVars>
          <dgm:bulletEnabled val="1"/>
        </dgm:presLayoutVars>
      </dgm:prSet>
      <dgm:spPr/>
    </dgm:pt>
    <dgm:pt modelId="{D69DDAF8-FB11-454F-9F72-EA251BD591CB}" type="pres">
      <dgm:prSet presAssocID="{38E7D21B-14F2-4D6E-8265-25FF5808F7FE}" presName="comp" presStyleCnt="0"/>
      <dgm:spPr/>
    </dgm:pt>
    <dgm:pt modelId="{13445EC4-AC04-4342-A321-BA03560FDB7B}" type="pres">
      <dgm:prSet presAssocID="{38E7D21B-14F2-4D6E-8265-25FF5808F7FE}" presName="child" presStyleLbl="bgAccFollowNode1" presStyleIdx="2" presStyleCnt="4" custScaleY="119128"/>
      <dgm:spPr/>
    </dgm:pt>
    <dgm:pt modelId="{C42AE92D-A0A7-479E-B35F-B1566F980801}" type="pres">
      <dgm:prSet presAssocID="{38E7D21B-14F2-4D6E-8265-25FF5808F7FE}" presName="childTx" presStyleLbl="bgAccFollowNode1" presStyleIdx="2" presStyleCnt="4">
        <dgm:presLayoutVars>
          <dgm:bulletEnabled val="1"/>
        </dgm:presLayoutVars>
      </dgm:prSet>
      <dgm:spPr/>
    </dgm:pt>
    <dgm:pt modelId="{52A8E915-6C35-43E6-ABB4-C92F0D6EFA22}" type="pres">
      <dgm:prSet presAssocID="{1A51C3BB-5185-4903-A996-164E06608740}" presName="negSpace" presStyleCnt="0"/>
      <dgm:spPr/>
    </dgm:pt>
    <dgm:pt modelId="{FD0ABCFC-2A78-440B-A633-CC7012FF3873}" type="pres">
      <dgm:prSet presAssocID="{1A51C3BB-5185-4903-A996-164E06608740}" presName="circle" presStyleLbl="node1" presStyleIdx="1" presStyleCnt="3"/>
      <dgm:spPr/>
    </dgm:pt>
    <dgm:pt modelId="{CB676848-377D-4D15-8652-A85DB1926396}" type="pres">
      <dgm:prSet presAssocID="{A76EBC84-AB24-400E-8494-26C27F765696}" presName="transSpace" presStyleCnt="0"/>
      <dgm:spPr/>
    </dgm:pt>
    <dgm:pt modelId="{14BF2AD9-5E20-4EDE-97DD-8E455F5A0A15}" type="pres">
      <dgm:prSet presAssocID="{D796A39B-5B89-457B-9548-DC83C2A09C9F}" presName="posSpace" presStyleCnt="0"/>
      <dgm:spPr/>
    </dgm:pt>
    <dgm:pt modelId="{0896C163-EB71-4497-B398-D27FED77DF79}" type="pres">
      <dgm:prSet presAssocID="{D796A39B-5B89-457B-9548-DC83C2A09C9F}" presName="vertFlow" presStyleCnt="0"/>
      <dgm:spPr/>
    </dgm:pt>
    <dgm:pt modelId="{F9E65DC5-7F8D-4AE8-A420-C2C78FE70591}" type="pres">
      <dgm:prSet presAssocID="{D796A39B-5B89-457B-9548-DC83C2A09C9F}" presName="topSpace" presStyleCnt="0"/>
      <dgm:spPr/>
    </dgm:pt>
    <dgm:pt modelId="{837F61BD-437B-45E3-B20C-3D6AE1F9AB8A}" type="pres">
      <dgm:prSet presAssocID="{D796A39B-5B89-457B-9548-DC83C2A09C9F}" presName="firstComp" presStyleCnt="0"/>
      <dgm:spPr/>
    </dgm:pt>
    <dgm:pt modelId="{1E266EA9-FCFB-47A2-9449-20FF6534D83D}" type="pres">
      <dgm:prSet presAssocID="{D796A39B-5B89-457B-9548-DC83C2A09C9F}" presName="firstChild" presStyleLbl="bgAccFollowNode1" presStyleIdx="3" presStyleCnt="4" custScaleY="232724"/>
      <dgm:spPr/>
    </dgm:pt>
    <dgm:pt modelId="{6A3343D7-3F09-4A2B-9692-86B726953704}" type="pres">
      <dgm:prSet presAssocID="{D796A39B-5B89-457B-9548-DC83C2A09C9F}" presName="firstChildTx" presStyleLbl="bgAccFollowNode1" presStyleIdx="3" presStyleCnt="4">
        <dgm:presLayoutVars>
          <dgm:bulletEnabled val="1"/>
        </dgm:presLayoutVars>
      </dgm:prSet>
      <dgm:spPr/>
    </dgm:pt>
    <dgm:pt modelId="{E660E632-4754-4859-8174-87590ACFABC1}" type="pres">
      <dgm:prSet presAssocID="{D796A39B-5B89-457B-9548-DC83C2A09C9F}" presName="negSpace" presStyleCnt="0"/>
      <dgm:spPr/>
    </dgm:pt>
    <dgm:pt modelId="{67A11C52-4986-49AA-A5D6-1BAEAEAA57A0}" type="pres">
      <dgm:prSet presAssocID="{D796A39B-5B89-457B-9548-DC83C2A09C9F}" presName="circle" presStyleLbl="node1" presStyleIdx="2" presStyleCnt="3"/>
      <dgm:spPr/>
    </dgm:pt>
  </dgm:ptLst>
  <dgm:cxnLst>
    <dgm:cxn modelId="{B723A500-6D77-49CB-B705-9D9F78697938}" type="presOf" srcId="{D796A39B-5B89-457B-9548-DC83C2A09C9F}" destId="{67A11C52-4986-49AA-A5D6-1BAEAEAA57A0}" srcOrd="0" destOrd="0" presId="urn:microsoft.com/office/officeart/2005/8/layout/hList9"/>
    <dgm:cxn modelId="{B0ED670B-5789-49D2-A769-AA0D217D63CC}" type="presOf" srcId="{5C1B5BD1-B810-487E-9B39-6925D5D3C9C5}" destId="{CF465CEF-D0F9-491D-BAAC-FBB8BB8862D0}" srcOrd="0" destOrd="0" presId="urn:microsoft.com/office/officeart/2005/8/layout/hList9"/>
    <dgm:cxn modelId="{B0C0B611-96F8-458C-B8BF-2D630F20FF4E}" type="presOf" srcId="{5C1B5BD1-B810-487E-9B39-6925D5D3C9C5}" destId="{7A913D19-E7DC-4F56-A51E-E1ACFA0E6ED0}" srcOrd="1" destOrd="0" presId="urn:microsoft.com/office/officeart/2005/8/layout/hList9"/>
    <dgm:cxn modelId="{48655117-55EA-4DB7-9A4E-6472C804AA8C}" srcId="{22F47DB2-5F36-4C7E-80F7-425D82C274FA}" destId="{CBFF8F13-13EA-4FB4-8C3D-3F642FE1ADBF}" srcOrd="0" destOrd="0" parTransId="{15B31157-C3D5-40E6-A7E3-14F1A0EA09D0}" sibTransId="{EFF73F8C-57EE-494F-BB3A-E1CDADA3E577}"/>
    <dgm:cxn modelId="{CCAAFE19-9596-4C10-9582-9FBB3C9272F7}" type="presOf" srcId="{CBFF8F13-13EA-4FB4-8C3D-3F642FE1ADBF}" destId="{30A47CAC-E364-4C4F-B0D6-36AD778E0FA6}" srcOrd="0" destOrd="0" presId="urn:microsoft.com/office/officeart/2005/8/layout/hList9"/>
    <dgm:cxn modelId="{20BB851D-1105-4CE8-90F4-3F7AC13F0613}" type="presOf" srcId="{920E6923-C488-404E-A369-C76A7AE7B0CF}" destId="{1E266EA9-FCFB-47A2-9449-20FF6534D83D}" srcOrd="0" destOrd="0" presId="urn:microsoft.com/office/officeart/2005/8/layout/hList9"/>
    <dgm:cxn modelId="{5199F062-6FAA-4273-B678-13F601AE4956}" type="presOf" srcId="{1A51C3BB-5185-4903-A996-164E06608740}" destId="{FD0ABCFC-2A78-440B-A633-CC7012FF3873}" srcOrd="0" destOrd="0" presId="urn:microsoft.com/office/officeart/2005/8/layout/hList9"/>
    <dgm:cxn modelId="{7DE14F69-F437-4190-A54C-D05FB2F43DA7}" type="presOf" srcId="{38E7D21B-14F2-4D6E-8265-25FF5808F7FE}" destId="{13445EC4-AC04-4342-A321-BA03560FDB7B}" srcOrd="0" destOrd="0" presId="urn:microsoft.com/office/officeart/2005/8/layout/hList9"/>
    <dgm:cxn modelId="{977BFF74-FB39-4501-9350-7E95AEA4B892}" srcId="{1A51C3BB-5185-4903-A996-164E06608740}" destId="{38E7D21B-14F2-4D6E-8265-25FF5808F7FE}" srcOrd="1" destOrd="0" parTransId="{92AD6466-7DF7-4F10-8EF7-DBF7EB511F4D}" sibTransId="{4080E420-4420-43E3-9142-079B837A80F8}"/>
    <dgm:cxn modelId="{4462539D-9B26-4C86-B5C3-D1665C32C87C}" type="presOf" srcId="{CBFF8F13-13EA-4FB4-8C3D-3F642FE1ADBF}" destId="{EB79D55C-9299-4158-A3CC-B9D416BE67CA}" srcOrd="1" destOrd="0" presId="urn:microsoft.com/office/officeart/2005/8/layout/hList9"/>
    <dgm:cxn modelId="{36E15B9F-770B-41F8-96A9-EDFAAB9A00DF}" srcId="{19E09C56-EE4D-4350-9D18-0B23B9326DD3}" destId="{22F47DB2-5F36-4C7E-80F7-425D82C274FA}" srcOrd="0" destOrd="0" parTransId="{7A83E167-DA24-4D1A-866B-C17D2C0CDDA2}" sibTransId="{92CF909D-7F33-495D-B356-56379DD6E5B7}"/>
    <dgm:cxn modelId="{CD8CD0A1-4714-4DF1-AADD-109AF1AC6B1C}" type="presOf" srcId="{22F47DB2-5F36-4C7E-80F7-425D82C274FA}" destId="{CE1F57C7-EA1A-4BAA-8EC8-C1F152C603BE}" srcOrd="0" destOrd="0" presId="urn:microsoft.com/office/officeart/2005/8/layout/hList9"/>
    <dgm:cxn modelId="{F955CBA9-39CF-4D3D-A734-76ED5B75F10B}" srcId="{1A51C3BB-5185-4903-A996-164E06608740}" destId="{5C1B5BD1-B810-487E-9B39-6925D5D3C9C5}" srcOrd="0" destOrd="0" parTransId="{90C655DF-D8CA-4748-B747-53AECF932521}" sibTransId="{73CF3A69-E3BE-4E1C-AE5A-56D42CE5FB61}"/>
    <dgm:cxn modelId="{AE3348AA-9028-4C7A-8703-C87E219ED6D1}" srcId="{19E09C56-EE4D-4350-9D18-0B23B9326DD3}" destId="{D796A39B-5B89-457B-9548-DC83C2A09C9F}" srcOrd="2" destOrd="0" parTransId="{C7F6160F-4459-424F-9756-C3455B52B16D}" sibTransId="{2F13CDBD-F757-4EAB-B582-D0FEF12BF519}"/>
    <dgm:cxn modelId="{7E8044AF-3EA3-46E5-83F7-724C80A7BA90}" srcId="{D796A39B-5B89-457B-9548-DC83C2A09C9F}" destId="{920E6923-C488-404E-A369-C76A7AE7B0CF}" srcOrd="0" destOrd="0" parTransId="{168C5AC9-0F53-4DF8-AAE3-4C64CA50DD73}" sibTransId="{43C84F13-8311-453E-9079-782945EB9166}"/>
    <dgm:cxn modelId="{293CC7BF-4A96-4E95-ADED-CE7561B0FBA1}" type="presOf" srcId="{19E09C56-EE4D-4350-9D18-0B23B9326DD3}" destId="{F3244D95-4E5A-4531-8DC7-3B024824E71D}" srcOrd="0" destOrd="0" presId="urn:microsoft.com/office/officeart/2005/8/layout/hList9"/>
    <dgm:cxn modelId="{ED4BC9D5-0443-452A-BADC-B59FA8475141}" srcId="{19E09C56-EE4D-4350-9D18-0B23B9326DD3}" destId="{1A51C3BB-5185-4903-A996-164E06608740}" srcOrd="1" destOrd="0" parTransId="{8F49181C-54F8-4386-A982-3757278D0341}" sibTransId="{A76EBC84-AB24-400E-8494-26C27F765696}"/>
    <dgm:cxn modelId="{51B17FDE-C987-4948-8025-1B2382C89F8A}" type="presOf" srcId="{920E6923-C488-404E-A369-C76A7AE7B0CF}" destId="{6A3343D7-3F09-4A2B-9692-86B726953704}" srcOrd="1" destOrd="0" presId="urn:microsoft.com/office/officeart/2005/8/layout/hList9"/>
    <dgm:cxn modelId="{81146FF6-EBCD-4182-9DD3-C2B6A96122F0}" type="presOf" srcId="{38E7D21B-14F2-4D6E-8265-25FF5808F7FE}" destId="{C42AE92D-A0A7-479E-B35F-B1566F980801}" srcOrd="1" destOrd="0" presId="urn:microsoft.com/office/officeart/2005/8/layout/hList9"/>
    <dgm:cxn modelId="{D33C1D6A-5429-463F-9DDA-D17EB6D72E74}" type="presParOf" srcId="{F3244D95-4E5A-4531-8DC7-3B024824E71D}" destId="{187757F4-360E-4100-A339-2508F5D121DE}" srcOrd="0" destOrd="0" presId="urn:microsoft.com/office/officeart/2005/8/layout/hList9"/>
    <dgm:cxn modelId="{E19CDA7B-9481-4581-82B0-C48190AD2E69}" type="presParOf" srcId="{F3244D95-4E5A-4531-8DC7-3B024824E71D}" destId="{64A8B5F9-1D4A-4346-9184-C24944AF80B8}" srcOrd="1" destOrd="0" presId="urn:microsoft.com/office/officeart/2005/8/layout/hList9"/>
    <dgm:cxn modelId="{8F6264DD-45B1-4BEB-A7F8-E34700C3AA0B}" type="presParOf" srcId="{64A8B5F9-1D4A-4346-9184-C24944AF80B8}" destId="{EA65BE96-FC8A-4C6C-AD6F-C9EC2FCEB2A1}" srcOrd="0" destOrd="0" presId="urn:microsoft.com/office/officeart/2005/8/layout/hList9"/>
    <dgm:cxn modelId="{816F6BBF-3003-49C9-BD9C-2609554F34CE}" type="presParOf" srcId="{64A8B5F9-1D4A-4346-9184-C24944AF80B8}" destId="{70C874F2-5A2B-46BF-99EF-59CCD379357D}" srcOrd="1" destOrd="0" presId="urn:microsoft.com/office/officeart/2005/8/layout/hList9"/>
    <dgm:cxn modelId="{929036F6-E763-4170-8D49-C6D418B9BF1D}" type="presParOf" srcId="{70C874F2-5A2B-46BF-99EF-59CCD379357D}" destId="{30A47CAC-E364-4C4F-B0D6-36AD778E0FA6}" srcOrd="0" destOrd="0" presId="urn:microsoft.com/office/officeart/2005/8/layout/hList9"/>
    <dgm:cxn modelId="{F79AE5FE-3C0F-4626-B03D-9845B2493F9A}" type="presParOf" srcId="{70C874F2-5A2B-46BF-99EF-59CCD379357D}" destId="{EB79D55C-9299-4158-A3CC-B9D416BE67CA}" srcOrd="1" destOrd="0" presId="urn:microsoft.com/office/officeart/2005/8/layout/hList9"/>
    <dgm:cxn modelId="{3BB3163D-53B7-4FFE-9917-E823027627FA}" type="presParOf" srcId="{F3244D95-4E5A-4531-8DC7-3B024824E71D}" destId="{76A64A49-321A-4767-8E1E-E28D1A21BD93}" srcOrd="2" destOrd="0" presId="urn:microsoft.com/office/officeart/2005/8/layout/hList9"/>
    <dgm:cxn modelId="{49794A28-AFC6-4633-A371-16F243CCB078}" type="presParOf" srcId="{F3244D95-4E5A-4531-8DC7-3B024824E71D}" destId="{CE1F57C7-EA1A-4BAA-8EC8-C1F152C603BE}" srcOrd="3" destOrd="0" presId="urn:microsoft.com/office/officeart/2005/8/layout/hList9"/>
    <dgm:cxn modelId="{F728ED5E-A373-4C16-9EDA-5875E66C8071}" type="presParOf" srcId="{F3244D95-4E5A-4531-8DC7-3B024824E71D}" destId="{F72A8F99-43C2-43C8-8602-06E31FA4B9E9}" srcOrd="4" destOrd="0" presId="urn:microsoft.com/office/officeart/2005/8/layout/hList9"/>
    <dgm:cxn modelId="{52ADEB98-6EE2-42B9-877E-B1E8D691C4DF}" type="presParOf" srcId="{F3244D95-4E5A-4531-8DC7-3B024824E71D}" destId="{4F46BC72-4C48-402C-9CAC-5898A8431310}" srcOrd="5" destOrd="0" presId="urn:microsoft.com/office/officeart/2005/8/layout/hList9"/>
    <dgm:cxn modelId="{7A929B73-5548-413F-86D5-7428BADF0C0F}" type="presParOf" srcId="{F3244D95-4E5A-4531-8DC7-3B024824E71D}" destId="{E5994F08-8B47-4A72-941B-34F857C7D91A}" srcOrd="6" destOrd="0" presId="urn:microsoft.com/office/officeart/2005/8/layout/hList9"/>
    <dgm:cxn modelId="{D757832A-76EB-4AB3-84B3-6244CA526188}" type="presParOf" srcId="{E5994F08-8B47-4A72-941B-34F857C7D91A}" destId="{41379B1C-CDD8-407A-B1DF-F695470341C5}" srcOrd="0" destOrd="0" presId="urn:microsoft.com/office/officeart/2005/8/layout/hList9"/>
    <dgm:cxn modelId="{FB0A59CF-C63A-475A-BE86-517CF591C4F9}" type="presParOf" srcId="{E5994F08-8B47-4A72-941B-34F857C7D91A}" destId="{63BB2149-8503-4516-BD4E-2BBC2DB2C28E}" srcOrd="1" destOrd="0" presId="urn:microsoft.com/office/officeart/2005/8/layout/hList9"/>
    <dgm:cxn modelId="{8FAC578C-F37C-4216-8A59-ABB40BB5937E}" type="presParOf" srcId="{63BB2149-8503-4516-BD4E-2BBC2DB2C28E}" destId="{CF465CEF-D0F9-491D-BAAC-FBB8BB8862D0}" srcOrd="0" destOrd="0" presId="urn:microsoft.com/office/officeart/2005/8/layout/hList9"/>
    <dgm:cxn modelId="{606F4161-482A-4083-9AAD-442EFA88D1DD}" type="presParOf" srcId="{63BB2149-8503-4516-BD4E-2BBC2DB2C28E}" destId="{7A913D19-E7DC-4F56-A51E-E1ACFA0E6ED0}" srcOrd="1" destOrd="0" presId="urn:microsoft.com/office/officeart/2005/8/layout/hList9"/>
    <dgm:cxn modelId="{48AFF51A-5859-47AE-8171-93890366A949}" type="presParOf" srcId="{E5994F08-8B47-4A72-941B-34F857C7D91A}" destId="{D69DDAF8-FB11-454F-9F72-EA251BD591CB}" srcOrd="2" destOrd="0" presId="urn:microsoft.com/office/officeart/2005/8/layout/hList9"/>
    <dgm:cxn modelId="{11C4A39C-2828-4E05-A551-7AE9C999D57B}" type="presParOf" srcId="{D69DDAF8-FB11-454F-9F72-EA251BD591CB}" destId="{13445EC4-AC04-4342-A321-BA03560FDB7B}" srcOrd="0" destOrd="0" presId="urn:microsoft.com/office/officeart/2005/8/layout/hList9"/>
    <dgm:cxn modelId="{9897BC3E-4186-4D10-A509-5B2A7F971E7B}" type="presParOf" srcId="{D69DDAF8-FB11-454F-9F72-EA251BD591CB}" destId="{C42AE92D-A0A7-479E-B35F-B1566F980801}" srcOrd="1" destOrd="0" presId="urn:microsoft.com/office/officeart/2005/8/layout/hList9"/>
    <dgm:cxn modelId="{2A3DD753-FBA4-415B-9E34-C037E39DC2D8}" type="presParOf" srcId="{F3244D95-4E5A-4531-8DC7-3B024824E71D}" destId="{52A8E915-6C35-43E6-ABB4-C92F0D6EFA22}" srcOrd="7" destOrd="0" presId="urn:microsoft.com/office/officeart/2005/8/layout/hList9"/>
    <dgm:cxn modelId="{5E692751-C9B5-48BC-A8FA-B60EBD6CC1FF}" type="presParOf" srcId="{F3244D95-4E5A-4531-8DC7-3B024824E71D}" destId="{FD0ABCFC-2A78-440B-A633-CC7012FF3873}" srcOrd="8" destOrd="0" presId="urn:microsoft.com/office/officeart/2005/8/layout/hList9"/>
    <dgm:cxn modelId="{7D71EF0B-1C66-4508-961B-265CEC895953}" type="presParOf" srcId="{F3244D95-4E5A-4531-8DC7-3B024824E71D}" destId="{CB676848-377D-4D15-8652-A85DB1926396}" srcOrd="9" destOrd="0" presId="urn:microsoft.com/office/officeart/2005/8/layout/hList9"/>
    <dgm:cxn modelId="{513753F0-BBCD-4DE8-B07B-8C370B6F09CD}" type="presParOf" srcId="{F3244D95-4E5A-4531-8DC7-3B024824E71D}" destId="{14BF2AD9-5E20-4EDE-97DD-8E455F5A0A15}" srcOrd="10" destOrd="0" presId="urn:microsoft.com/office/officeart/2005/8/layout/hList9"/>
    <dgm:cxn modelId="{0D7A34B8-587F-4685-8A0A-7341E8A2B5B4}" type="presParOf" srcId="{F3244D95-4E5A-4531-8DC7-3B024824E71D}" destId="{0896C163-EB71-4497-B398-D27FED77DF79}" srcOrd="11" destOrd="0" presId="urn:microsoft.com/office/officeart/2005/8/layout/hList9"/>
    <dgm:cxn modelId="{EC4CA5E6-53A9-4DC0-8153-C35134A2BE30}" type="presParOf" srcId="{0896C163-EB71-4497-B398-D27FED77DF79}" destId="{F9E65DC5-7F8D-4AE8-A420-C2C78FE70591}" srcOrd="0" destOrd="0" presId="urn:microsoft.com/office/officeart/2005/8/layout/hList9"/>
    <dgm:cxn modelId="{00475108-F45F-4B57-B258-B90B2EC3169A}" type="presParOf" srcId="{0896C163-EB71-4497-B398-D27FED77DF79}" destId="{837F61BD-437B-45E3-B20C-3D6AE1F9AB8A}" srcOrd="1" destOrd="0" presId="urn:microsoft.com/office/officeart/2005/8/layout/hList9"/>
    <dgm:cxn modelId="{3E50AAA7-BE56-4D9E-A855-46B2373E07DE}" type="presParOf" srcId="{837F61BD-437B-45E3-B20C-3D6AE1F9AB8A}" destId="{1E266EA9-FCFB-47A2-9449-20FF6534D83D}" srcOrd="0" destOrd="0" presId="urn:microsoft.com/office/officeart/2005/8/layout/hList9"/>
    <dgm:cxn modelId="{4E14ED12-5F56-4037-BD01-C94DC02F869C}" type="presParOf" srcId="{837F61BD-437B-45E3-B20C-3D6AE1F9AB8A}" destId="{6A3343D7-3F09-4A2B-9692-86B726953704}" srcOrd="1" destOrd="0" presId="urn:microsoft.com/office/officeart/2005/8/layout/hList9"/>
    <dgm:cxn modelId="{DF730B32-8155-4905-AFE7-21068D0CB7A2}" type="presParOf" srcId="{F3244D95-4E5A-4531-8DC7-3B024824E71D}" destId="{E660E632-4754-4859-8174-87590ACFABC1}" srcOrd="12" destOrd="0" presId="urn:microsoft.com/office/officeart/2005/8/layout/hList9"/>
    <dgm:cxn modelId="{04E73BFE-3564-4EE1-996B-B105779AA0DD}" type="presParOf" srcId="{F3244D95-4E5A-4531-8DC7-3B024824E71D}" destId="{67A11C52-4986-49AA-A5D6-1BAEAEAA57A0}"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5896B6-C8BE-49C4-931A-F0E22E069BC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E5B7C96A-4F4B-49CF-9DDE-7415DB4A435A}">
      <dgm:prSet/>
      <dgm:spPr/>
      <dgm:t>
        <a:bodyPr/>
        <a:lstStyle/>
        <a:p>
          <a:r>
            <a:rPr lang="en-US" b="1">
              <a:latin typeface="Times New Roman" panose="02020603050405020304" pitchFamily="18" charset="0"/>
              <a:cs typeface="Times New Roman" panose="02020603050405020304" pitchFamily="18" charset="0"/>
            </a:rPr>
            <a:t>Problems you want to find answers:</a:t>
          </a:r>
          <a:endParaRPr lang="en-IN">
            <a:latin typeface="Times New Roman" panose="02020603050405020304" pitchFamily="18" charset="0"/>
            <a:cs typeface="Times New Roman" panose="02020603050405020304" pitchFamily="18" charset="0"/>
          </a:endParaRPr>
        </a:p>
      </dgm:t>
    </dgm:pt>
    <dgm:pt modelId="{605F71A6-B4C5-44A6-A352-49F0BF8D69B5}" type="parTrans" cxnId="{AFE58C59-61CC-4A58-80D1-C537C50B9BA0}">
      <dgm:prSet/>
      <dgm:spPr/>
      <dgm:t>
        <a:bodyPr/>
        <a:lstStyle/>
        <a:p>
          <a:endParaRPr lang="en-IN"/>
        </a:p>
      </dgm:t>
    </dgm:pt>
    <dgm:pt modelId="{913578CC-BF83-413E-B413-0E3A5ACDFCC7}" type="sibTrans" cxnId="{AFE58C59-61CC-4A58-80D1-C537C50B9BA0}">
      <dgm:prSet/>
      <dgm:spPr/>
      <dgm:t>
        <a:bodyPr/>
        <a:lstStyle/>
        <a:p>
          <a:endParaRPr lang="en-IN"/>
        </a:p>
      </dgm:t>
    </dgm:pt>
    <dgm:pt modelId="{86626B26-663B-49F7-BC7F-74B5650424E6}" type="pres">
      <dgm:prSet presAssocID="{7B5896B6-C8BE-49C4-931A-F0E22E069BC1}" presName="linear" presStyleCnt="0">
        <dgm:presLayoutVars>
          <dgm:animLvl val="lvl"/>
          <dgm:resizeHandles val="exact"/>
        </dgm:presLayoutVars>
      </dgm:prSet>
      <dgm:spPr/>
    </dgm:pt>
    <dgm:pt modelId="{A5F794E6-841B-4529-A0BE-29A6D098B716}" type="pres">
      <dgm:prSet presAssocID="{E5B7C96A-4F4B-49CF-9DDE-7415DB4A435A}" presName="parentText" presStyleLbl="node1" presStyleIdx="0" presStyleCnt="1">
        <dgm:presLayoutVars>
          <dgm:chMax val="0"/>
          <dgm:bulletEnabled val="1"/>
        </dgm:presLayoutVars>
      </dgm:prSet>
      <dgm:spPr/>
    </dgm:pt>
  </dgm:ptLst>
  <dgm:cxnLst>
    <dgm:cxn modelId="{2A868375-C29D-46C0-AF5A-8FD9791F70EA}" type="presOf" srcId="{7B5896B6-C8BE-49C4-931A-F0E22E069BC1}" destId="{86626B26-663B-49F7-BC7F-74B5650424E6}" srcOrd="0" destOrd="0" presId="urn:microsoft.com/office/officeart/2005/8/layout/vList2"/>
    <dgm:cxn modelId="{AFE58C59-61CC-4A58-80D1-C537C50B9BA0}" srcId="{7B5896B6-C8BE-49C4-931A-F0E22E069BC1}" destId="{E5B7C96A-4F4B-49CF-9DDE-7415DB4A435A}" srcOrd="0" destOrd="0" parTransId="{605F71A6-B4C5-44A6-A352-49F0BF8D69B5}" sibTransId="{913578CC-BF83-413E-B413-0E3A5ACDFCC7}"/>
    <dgm:cxn modelId="{798CB8F6-0AC0-486A-88D3-66E04E669FAE}" type="presOf" srcId="{E5B7C96A-4F4B-49CF-9DDE-7415DB4A435A}" destId="{A5F794E6-841B-4529-A0BE-29A6D098B716}" srcOrd="0" destOrd="0" presId="urn:microsoft.com/office/officeart/2005/8/layout/vList2"/>
    <dgm:cxn modelId="{07E1643D-2D41-4EB8-94B9-F07E10C40CDD}" type="presParOf" srcId="{86626B26-663B-49F7-BC7F-74B5650424E6}" destId="{A5F794E6-841B-4529-A0BE-29A6D098B71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462308-319D-4F55-9D4B-D41A410F2268}"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IN"/>
        </a:p>
      </dgm:t>
    </dgm:pt>
    <dgm:pt modelId="{EB61A31F-12E0-44DC-926A-A8B76D2B0074}">
      <dgm:prSet/>
      <dgm:spPr/>
      <dgm:t>
        <a:bodyPr/>
        <a:lstStyle/>
        <a:p>
          <a:r>
            <a:rPr lang="en-US">
              <a:latin typeface="Times New Roman" panose="02020603050405020304" pitchFamily="18" charset="0"/>
              <a:cs typeface="Times New Roman" panose="02020603050405020304" pitchFamily="18" charset="0"/>
            </a:rPr>
            <a:t>Executive Summary</a:t>
          </a:r>
          <a:endParaRPr lang="en-IN">
            <a:latin typeface="Times New Roman" panose="02020603050405020304" pitchFamily="18" charset="0"/>
            <a:cs typeface="Times New Roman" panose="02020603050405020304" pitchFamily="18" charset="0"/>
          </a:endParaRPr>
        </a:p>
      </dgm:t>
    </dgm:pt>
    <dgm:pt modelId="{E1CB6BA3-325A-4EAF-BA84-A86B784BE8A1}" type="parTrans" cxnId="{217E245D-DE8A-48DB-975D-FDE9B09AA077}">
      <dgm:prSet/>
      <dgm:spPr/>
      <dgm:t>
        <a:bodyPr/>
        <a:lstStyle/>
        <a:p>
          <a:endParaRPr lang="en-IN"/>
        </a:p>
      </dgm:t>
    </dgm:pt>
    <dgm:pt modelId="{52DD231A-0F91-4B30-81D2-488FB141FF11}" type="sibTrans" cxnId="{217E245D-DE8A-48DB-975D-FDE9B09AA077}">
      <dgm:prSet/>
      <dgm:spPr/>
      <dgm:t>
        <a:bodyPr/>
        <a:lstStyle/>
        <a:p>
          <a:endParaRPr lang="en-IN"/>
        </a:p>
      </dgm:t>
    </dgm:pt>
    <dgm:pt modelId="{5214B4D0-30F2-4571-9FBF-ED2A6B5413FE}" type="pres">
      <dgm:prSet presAssocID="{6B462308-319D-4F55-9D4B-D41A410F2268}" presName="linear" presStyleCnt="0">
        <dgm:presLayoutVars>
          <dgm:animLvl val="lvl"/>
          <dgm:resizeHandles val="exact"/>
        </dgm:presLayoutVars>
      </dgm:prSet>
      <dgm:spPr/>
    </dgm:pt>
    <dgm:pt modelId="{479DFDA5-A039-41AD-935C-95AE55F3FEFE}" type="pres">
      <dgm:prSet presAssocID="{EB61A31F-12E0-44DC-926A-A8B76D2B0074}" presName="parentText" presStyleLbl="node1" presStyleIdx="0" presStyleCnt="1" custLinFactNeighborY="50326">
        <dgm:presLayoutVars>
          <dgm:chMax val="0"/>
          <dgm:bulletEnabled val="1"/>
        </dgm:presLayoutVars>
      </dgm:prSet>
      <dgm:spPr/>
    </dgm:pt>
  </dgm:ptLst>
  <dgm:cxnLst>
    <dgm:cxn modelId="{73DB4F3A-DBA7-4363-8C28-E5EBDE2E8FEE}" type="presOf" srcId="{6B462308-319D-4F55-9D4B-D41A410F2268}" destId="{5214B4D0-30F2-4571-9FBF-ED2A6B5413FE}" srcOrd="0" destOrd="0" presId="urn:microsoft.com/office/officeart/2005/8/layout/vList2"/>
    <dgm:cxn modelId="{217E245D-DE8A-48DB-975D-FDE9B09AA077}" srcId="{6B462308-319D-4F55-9D4B-D41A410F2268}" destId="{EB61A31F-12E0-44DC-926A-A8B76D2B0074}" srcOrd="0" destOrd="0" parTransId="{E1CB6BA3-325A-4EAF-BA84-A86B784BE8A1}" sibTransId="{52DD231A-0F91-4B30-81D2-488FB141FF11}"/>
    <dgm:cxn modelId="{33AFECBC-8D95-499C-97EA-176CFEB57EF2}" type="presOf" srcId="{EB61A31F-12E0-44DC-926A-A8B76D2B0074}" destId="{479DFDA5-A039-41AD-935C-95AE55F3FEFE}" srcOrd="0" destOrd="0" presId="urn:microsoft.com/office/officeart/2005/8/layout/vList2"/>
    <dgm:cxn modelId="{91425D87-F402-4312-BF28-2413C4E8C6DC}" type="presParOf" srcId="{5214B4D0-30F2-4571-9FBF-ED2A6B5413FE}" destId="{479DFDA5-A039-41AD-935C-95AE55F3FEFE}"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DA81F7-260B-4660-8E2C-E3A2D62E3B2C}"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IN"/>
        </a:p>
      </dgm:t>
    </dgm:pt>
    <dgm:pt modelId="{93C4CAAF-B622-4C65-A935-C2CC7F425D12}">
      <dgm:prSet custT="1"/>
      <dgm:spPr/>
      <dgm:t>
        <a:bodyPr/>
        <a:lstStyle/>
        <a:p>
          <a:r>
            <a:rPr lang="en-US" sz="1800" dirty="0">
              <a:latin typeface="Times New Roman" panose="02020603050405020304" pitchFamily="18" charset="0"/>
              <a:cs typeface="Times New Roman" panose="02020603050405020304" pitchFamily="18" charset="0"/>
            </a:rPr>
            <a:t>Space X website using the SpaceX API (i.e., </a:t>
          </a:r>
          <a:r>
            <a:rPr lang="en-US" sz="1800" dirty="0">
              <a:latin typeface="Times New Roman" panose="02020603050405020304" pitchFamily="18" charset="0"/>
              <a:cs typeface="Times New Roman" panose="02020603050405020304" pitchFamily="18" charset="0"/>
              <a:hlinkClick xmlns:r="http://schemas.openxmlformats.org/officeDocument/2006/relationships" r:id="rId1"/>
            </a:rPr>
            <a:t>https://api.spacexdata.com/v4/</a:t>
          </a:r>
          <a:r>
            <a:rPr lang="en-US" sz="1800" dirty="0">
              <a:latin typeface="Times New Roman" panose="02020603050405020304" pitchFamily="18" charset="0"/>
              <a:cs typeface="Times New Roman" panose="02020603050405020304" pitchFamily="18" charset="0"/>
            </a:rPr>
            <a:t>) and</a:t>
          </a:r>
          <a:endParaRPr lang="en-IN" sz="1800" dirty="0">
            <a:latin typeface="Times New Roman" panose="02020603050405020304" pitchFamily="18" charset="0"/>
            <a:cs typeface="Times New Roman" panose="02020603050405020304" pitchFamily="18" charset="0"/>
          </a:endParaRPr>
        </a:p>
      </dgm:t>
    </dgm:pt>
    <dgm:pt modelId="{B10204A6-7250-44FE-8194-B8C8E6799A0F}" type="parTrans" cxnId="{56E85A15-9E4D-4295-9BBE-84ED46FB4D99}">
      <dgm:prSet/>
      <dgm:spPr/>
      <dgm:t>
        <a:bodyPr/>
        <a:lstStyle/>
        <a:p>
          <a:endParaRPr lang="en-IN" sz="1400"/>
        </a:p>
      </dgm:t>
    </dgm:pt>
    <dgm:pt modelId="{4792C255-5AF7-4C71-AD24-BC09FCDAF088}" type="sibTrans" cxnId="{56E85A15-9E4D-4295-9BBE-84ED46FB4D99}">
      <dgm:prSet/>
      <dgm:spPr/>
      <dgm:t>
        <a:bodyPr/>
        <a:lstStyle/>
        <a:p>
          <a:endParaRPr lang="en-IN" sz="1400"/>
        </a:p>
      </dgm:t>
    </dgm:pt>
    <dgm:pt modelId="{848142CC-7524-4EA1-98FF-2111F824E8BB}">
      <dgm:prSet custT="1"/>
      <dgm:spPr/>
      <dgm:t>
        <a:bodyPr/>
        <a:lstStyle/>
        <a:p>
          <a:r>
            <a:rPr lang="en-US" sz="1800" dirty="0">
              <a:latin typeface="Times New Roman" panose="02020603050405020304" pitchFamily="18" charset="0"/>
              <a:cs typeface="Times New Roman" panose="02020603050405020304" pitchFamily="18" charset="0"/>
            </a:rPr>
            <a:t>Web scraping from Wikipedia page titled ‘List of Falcon 9 and Falcon Heavy launches’ (i.e., </a:t>
          </a:r>
          <a:r>
            <a:rPr lang="en-US" sz="1800" dirty="0">
              <a:latin typeface="Times New Roman" panose="02020603050405020304" pitchFamily="18" charset="0"/>
              <a:cs typeface="Times New Roman" panose="02020603050405020304" pitchFamily="18" charset="0"/>
              <a:hlinkClick xmlns:r="http://schemas.openxmlformats.org/officeDocument/2006/relationships" r:id="rId2"/>
            </a:rPr>
            <a:t>https://en.wikipedia.org/wiki/List_of_Falcon_9_and_Falcon_Heavy_launches</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dgm:t>
    </dgm:pt>
    <dgm:pt modelId="{3FE27464-DDFC-4284-AFA4-854CEF6FD9B2}" type="parTrans" cxnId="{880DF47A-43CF-4CE5-B492-CAB20169478D}">
      <dgm:prSet/>
      <dgm:spPr/>
      <dgm:t>
        <a:bodyPr/>
        <a:lstStyle/>
        <a:p>
          <a:endParaRPr lang="en-IN" sz="1400"/>
        </a:p>
      </dgm:t>
    </dgm:pt>
    <dgm:pt modelId="{8C91A952-1902-4997-B8F8-58B1E8799EDB}" type="sibTrans" cxnId="{880DF47A-43CF-4CE5-B492-CAB20169478D}">
      <dgm:prSet/>
      <dgm:spPr/>
      <dgm:t>
        <a:bodyPr/>
        <a:lstStyle/>
        <a:p>
          <a:endParaRPr lang="en-IN" sz="1400"/>
        </a:p>
      </dgm:t>
    </dgm:pt>
    <dgm:pt modelId="{0DC85EF9-F8C6-446F-87C3-653BAEBB58DF}">
      <dgm:prSet custT="1"/>
      <dgm:spPr/>
      <dgm:t>
        <a:bodyPr/>
        <a:lstStyle/>
        <a:p>
          <a:r>
            <a:rPr lang="en-US" sz="2400" b="1" dirty="0">
              <a:latin typeface="Times New Roman" panose="02020603050405020304" pitchFamily="18" charset="0"/>
              <a:cs typeface="Times New Roman" panose="02020603050405020304" pitchFamily="18" charset="0"/>
            </a:rPr>
            <a:t>Sources of Data:</a:t>
          </a:r>
          <a:endParaRPr lang="en-IN" sz="2400" b="1" dirty="0">
            <a:latin typeface="Times New Roman" panose="02020603050405020304" pitchFamily="18" charset="0"/>
            <a:cs typeface="Times New Roman" panose="02020603050405020304" pitchFamily="18" charset="0"/>
          </a:endParaRPr>
        </a:p>
      </dgm:t>
    </dgm:pt>
    <dgm:pt modelId="{DC85BF61-6398-42B4-971F-6BF67F62F6AB}" type="sibTrans" cxnId="{15449967-13AE-469D-B152-0433F8D7F160}">
      <dgm:prSet/>
      <dgm:spPr/>
      <dgm:t>
        <a:bodyPr/>
        <a:lstStyle/>
        <a:p>
          <a:endParaRPr lang="en-IN" sz="1400"/>
        </a:p>
      </dgm:t>
    </dgm:pt>
    <dgm:pt modelId="{C76431A8-FCEA-4FE2-A79A-604FA286B859}" type="parTrans" cxnId="{15449967-13AE-469D-B152-0433F8D7F160}">
      <dgm:prSet/>
      <dgm:spPr/>
      <dgm:t>
        <a:bodyPr/>
        <a:lstStyle/>
        <a:p>
          <a:endParaRPr lang="en-IN" sz="1400"/>
        </a:p>
      </dgm:t>
    </dgm:pt>
    <dgm:pt modelId="{E57D734D-D932-40AD-85A8-EDEDFE44E79E}" type="pres">
      <dgm:prSet presAssocID="{3CDA81F7-260B-4660-8E2C-E3A2D62E3B2C}" presName="vert0" presStyleCnt="0">
        <dgm:presLayoutVars>
          <dgm:dir/>
          <dgm:animOne val="branch"/>
          <dgm:animLvl val="lvl"/>
        </dgm:presLayoutVars>
      </dgm:prSet>
      <dgm:spPr/>
    </dgm:pt>
    <dgm:pt modelId="{225C4580-0F17-4D0C-8397-13D95AAF5B73}" type="pres">
      <dgm:prSet presAssocID="{0DC85EF9-F8C6-446F-87C3-653BAEBB58DF}" presName="thickLine" presStyleLbl="alignNode1" presStyleIdx="0" presStyleCnt="1"/>
      <dgm:spPr/>
    </dgm:pt>
    <dgm:pt modelId="{A840533F-0FE5-4EC9-ADD2-D1535E3F1B49}" type="pres">
      <dgm:prSet presAssocID="{0DC85EF9-F8C6-446F-87C3-653BAEBB58DF}" presName="horz1" presStyleCnt="0"/>
      <dgm:spPr/>
    </dgm:pt>
    <dgm:pt modelId="{BF54896B-AD8C-4FBD-8A3F-73E6D737A9B2}" type="pres">
      <dgm:prSet presAssocID="{0DC85EF9-F8C6-446F-87C3-653BAEBB58DF}" presName="tx1" presStyleLbl="revTx" presStyleIdx="0" presStyleCnt="3"/>
      <dgm:spPr/>
    </dgm:pt>
    <dgm:pt modelId="{E121038E-5AFB-4387-9B8A-1694E6213997}" type="pres">
      <dgm:prSet presAssocID="{0DC85EF9-F8C6-446F-87C3-653BAEBB58DF}" presName="vert1" presStyleCnt="0"/>
      <dgm:spPr/>
    </dgm:pt>
    <dgm:pt modelId="{A4B05872-3CA8-4654-A29F-A712C59DAAA4}" type="pres">
      <dgm:prSet presAssocID="{93C4CAAF-B622-4C65-A935-C2CC7F425D12}" presName="vertSpace2a" presStyleCnt="0"/>
      <dgm:spPr/>
    </dgm:pt>
    <dgm:pt modelId="{46A95472-7FA5-4343-93C0-992855638B3F}" type="pres">
      <dgm:prSet presAssocID="{93C4CAAF-B622-4C65-A935-C2CC7F425D12}" presName="horz2" presStyleCnt="0"/>
      <dgm:spPr/>
    </dgm:pt>
    <dgm:pt modelId="{424662E7-AD52-4C16-A33C-33E414B590C7}" type="pres">
      <dgm:prSet presAssocID="{93C4CAAF-B622-4C65-A935-C2CC7F425D12}" presName="horzSpace2" presStyleCnt="0"/>
      <dgm:spPr/>
    </dgm:pt>
    <dgm:pt modelId="{102900BA-0A48-4FD3-831D-12741CD4433C}" type="pres">
      <dgm:prSet presAssocID="{93C4CAAF-B622-4C65-A935-C2CC7F425D12}" presName="tx2" presStyleLbl="revTx" presStyleIdx="1" presStyleCnt="3"/>
      <dgm:spPr/>
    </dgm:pt>
    <dgm:pt modelId="{E90A70E3-CC1A-48FB-B4F8-3A41328E8AD6}" type="pres">
      <dgm:prSet presAssocID="{93C4CAAF-B622-4C65-A935-C2CC7F425D12}" presName="vert2" presStyleCnt="0"/>
      <dgm:spPr/>
    </dgm:pt>
    <dgm:pt modelId="{022CF7FB-B770-4A98-8919-74384C80B53C}" type="pres">
      <dgm:prSet presAssocID="{93C4CAAF-B622-4C65-A935-C2CC7F425D12}" presName="thinLine2b" presStyleLbl="callout" presStyleIdx="0" presStyleCnt="2"/>
      <dgm:spPr/>
    </dgm:pt>
    <dgm:pt modelId="{3541EF59-2D1C-4A3E-8D05-9FADFF13909A}" type="pres">
      <dgm:prSet presAssocID="{93C4CAAF-B622-4C65-A935-C2CC7F425D12}" presName="vertSpace2b" presStyleCnt="0"/>
      <dgm:spPr/>
    </dgm:pt>
    <dgm:pt modelId="{EA7B5101-D4FD-4E53-AF09-A84672648FB3}" type="pres">
      <dgm:prSet presAssocID="{848142CC-7524-4EA1-98FF-2111F824E8BB}" presName="horz2" presStyleCnt="0"/>
      <dgm:spPr/>
    </dgm:pt>
    <dgm:pt modelId="{EB7A721A-89DD-4D4B-80FC-3E43CF8E1D99}" type="pres">
      <dgm:prSet presAssocID="{848142CC-7524-4EA1-98FF-2111F824E8BB}" presName="horzSpace2" presStyleCnt="0"/>
      <dgm:spPr/>
    </dgm:pt>
    <dgm:pt modelId="{F466160C-F0DA-44B4-A5E1-914DFBAD051B}" type="pres">
      <dgm:prSet presAssocID="{848142CC-7524-4EA1-98FF-2111F824E8BB}" presName="tx2" presStyleLbl="revTx" presStyleIdx="2" presStyleCnt="3"/>
      <dgm:spPr/>
    </dgm:pt>
    <dgm:pt modelId="{2C52100E-9170-40A9-8EC8-DA276D324E38}" type="pres">
      <dgm:prSet presAssocID="{848142CC-7524-4EA1-98FF-2111F824E8BB}" presName="vert2" presStyleCnt="0"/>
      <dgm:spPr/>
    </dgm:pt>
    <dgm:pt modelId="{7838D6DC-441B-46D8-8769-C953D11E47FA}" type="pres">
      <dgm:prSet presAssocID="{848142CC-7524-4EA1-98FF-2111F824E8BB}" presName="thinLine2b" presStyleLbl="callout" presStyleIdx="1" presStyleCnt="2"/>
      <dgm:spPr/>
    </dgm:pt>
    <dgm:pt modelId="{B8B25BC6-81F4-4194-955D-AF3AFE30E512}" type="pres">
      <dgm:prSet presAssocID="{848142CC-7524-4EA1-98FF-2111F824E8BB}" presName="vertSpace2b" presStyleCnt="0"/>
      <dgm:spPr/>
    </dgm:pt>
  </dgm:ptLst>
  <dgm:cxnLst>
    <dgm:cxn modelId="{56E85A15-9E4D-4295-9BBE-84ED46FB4D99}" srcId="{0DC85EF9-F8C6-446F-87C3-653BAEBB58DF}" destId="{93C4CAAF-B622-4C65-A935-C2CC7F425D12}" srcOrd="0" destOrd="0" parTransId="{B10204A6-7250-44FE-8194-B8C8E6799A0F}" sibTransId="{4792C255-5AF7-4C71-AD24-BC09FCDAF088}"/>
    <dgm:cxn modelId="{A08FB323-003D-4926-9E0C-124A1DFA2A35}" type="presOf" srcId="{0DC85EF9-F8C6-446F-87C3-653BAEBB58DF}" destId="{BF54896B-AD8C-4FBD-8A3F-73E6D737A9B2}" srcOrd="0" destOrd="0" presId="urn:microsoft.com/office/officeart/2008/layout/LinedList"/>
    <dgm:cxn modelId="{15449967-13AE-469D-B152-0433F8D7F160}" srcId="{3CDA81F7-260B-4660-8E2C-E3A2D62E3B2C}" destId="{0DC85EF9-F8C6-446F-87C3-653BAEBB58DF}" srcOrd="0" destOrd="0" parTransId="{C76431A8-FCEA-4FE2-A79A-604FA286B859}" sibTransId="{DC85BF61-6398-42B4-971F-6BF67F62F6AB}"/>
    <dgm:cxn modelId="{880DF47A-43CF-4CE5-B492-CAB20169478D}" srcId="{0DC85EF9-F8C6-446F-87C3-653BAEBB58DF}" destId="{848142CC-7524-4EA1-98FF-2111F824E8BB}" srcOrd="1" destOrd="0" parTransId="{3FE27464-DDFC-4284-AFA4-854CEF6FD9B2}" sibTransId="{8C91A952-1902-4997-B8F8-58B1E8799EDB}"/>
    <dgm:cxn modelId="{8F29C8C7-FD87-4127-88A6-EB075A759A7F}" type="presOf" srcId="{3CDA81F7-260B-4660-8E2C-E3A2D62E3B2C}" destId="{E57D734D-D932-40AD-85A8-EDEDFE44E79E}" srcOrd="0" destOrd="0" presId="urn:microsoft.com/office/officeart/2008/layout/LinedList"/>
    <dgm:cxn modelId="{4AD1E8E5-AC78-4A39-8C4A-1A035F4BC6F9}" type="presOf" srcId="{848142CC-7524-4EA1-98FF-2111F824E8BB}" destId="{F466160C-F0DA-44B4-A5E1-914DFBAD051B}" srcOrd="0" destOrd="0" presId="urn:microsoft.com/office/officeart/2008/layout/LinedList"/>
    <dgm:cxn modelId="{B2A52EF3-2F14-457F-949C-7C6D7B201014}" type="presOf" srcId="{93C4CAAF-B622-4C65-A935-C2CC7F425D12}" destId="{102900BA-0A48-4FD3-831D-12741CD4433C}" srcOrd="0" destOrd="0" presId="urn:microsoft.com/office/officeart/2008/layout/LinedList"/>
    <dgm:cxn modelId="{6044B6A9-953A-4AA7-9E63-905B29338474}" type="presParOf" srcId="{E57D734D-D932-40AD-85A8-EDEDFE44E79E}" destId="{225C4580-0F17-4D0C-8397-13D95AAF5B73}" srcOrd="0" destOrd="0" presId="urn:microsoft.com/office/officeart/2008/layout/LinedList"/>
    <dgm:cxn modelId="{E95D4574-28AC-448E-AE47-9EBCEC08C318}" type="presParOf" srcId="{E57D734D-D932-40AD-85A8-EDEDFE44E79E}" destId="{A840533F-0FE5-4EC9-ADD2-D1535E3F1B49}" srcOrd="1" destOrd="0" presId="urn:microsoft.com/office/officeart/2008/layout/LinedList"/>
    <dgm:cxn modelId="{E60CD20E-6013-46C2-8C5F-812FD0E8CCC9}" type="presParOf" srcId="{A840533F-0FE5-4EC9-ADD2-D1535E3F1B49}" destId="{BF54896B-AD8C-4FBD-8A3F-73E6D737A9B2}" srcOrd="0" destOrd="0" presId="urn:microsoft.com/office/officeart/2008/layout/LinedList"/>
    <dgm:cxn modelId="{33B22585-0616-4E21-9E9A-D1DE829101EE}" type="presParOf" srcId="{A840533F-0FE5-4EC9-ADD2-D1535E3F1B49}" destId="{E121038E-5AFB-4387-9B8A-1694E6213997}" srcOrd="1" destOrd="0" presId="urn:microsoft.com/office/officeart/2008/layout/LinedList"/>
    <dgm:cxn modelId="{B77F67C4-92B2-49C6-8F8D-2A7B58AC634A}" type="presParOf" srcId="{E121038E-5AFB-4387-9B8A-1694E6213997}" destId="{A4B05872-3CA8-4654-A29F-A712C59DAAA4}" srcOrd="0" destOrd="0" presId="urn:microsoft.com/office/officeart/2008/layout/LinedList"/>
    <dgm:cxn modelId="{5486998D-43B2-48FC-8E27-D2AC7D328A3F}" type="presParOf" srcId="{E121038E-5AFB-4387-9B8A-1694E6213997}" destId="{46A95472-7FA5-4343-93C0-992855638B3F}" srcOrd="1" destOrd="0" presId="urn:microsoft.com/office/officeart/2008/layout/LinedList"/>
    <dgm:cxn modelId="{DFC8A8A2-3456-45A0-B719-7D73E3C8A80A}" type="presParOf" srcId="{46A95472-7FA5-4343-93C0-992855638B3F}" destId="{424662E7-AD52-4C16-A33C-33E414B590C7}" srcOrd="0" destOrd="0" presId="urn:microsoft.com/office/officeart/2008/layout/LinedList"/>
    <dgm:cxn modelId="{40EF2612-52B8-43B7-A9C3-6B5286296FAC}" type="presParOf" srcId="{46A95472-7FA5-4343-93C0-992855638B3F}" destId="{102900BA-0A48-4FD3-831D-12741CD4433C}" srcOrd="1" destOrd="0" presId="urn:microsoft.com/office/officeart/2008/layout/LinedList"/>
    <dgm:cxn modelId="{674CDC46-D7C3-4539-AD3B-D680DC65B519}" type="presParOf" srcId="{46A95472-7FA5-4343-93C0-992855638B3F}" destId="{E90A70E3-CC1A-48FB-B4F8-3A41328E8AD6}" srcOrd="2" destOrd="0" presId="urn:microsoft.com/office/officeart/2008/layout/LinedList"/>
    <dgm:cxn modelId="{6A491763-2783-4F88-980B-36FFA12F480C}" type="presParOf" srcId="{E121038E-5AFB-4387-9B8A-1694E6213997}" destId="{022CF7FB-B770-4A98-8919-74384C80B53C}" srcOrd="2" destOrd="0" presId="urn:microsoft.com/office/officeart/2008/layout/LinedList"/>
    <dgm:cxn modelId="{A1B1497C-363A-40CF-B6A0-7306F1BEA882}" type="presParOf" srcId="{E121038E-5AFB-4387-9B8A-1694E6213997}" destId="{3541EF59-2D1C-4A3E-8D05-9FADFF13909A}" srcOrd="3" destOrd="0" presId="urn:microsoft.com/office/officeart/2008/layout/LinedList"/>
    <dgm:cxn modelId="{DF3EC960-7A8E-410D-810E-B72023C8FCFF}" type="presParOf" srcId="{E121038E-5AFB-4387-9B8A-1694E6213997}" destId="{EA7B5101-D4FD-4E53-AF09-A84672648FB3}" srcOrd="4" destOrd="0" presId="urn:microsoft.com/office/officeart/2008/layout/LinedList"/>
    <dgm:cxn modelId="{FBAAC5A1-F6DE-470A-8501-3C122285AB6E}" type="presParOf" srcId="{EA7B5101-D4FD-4E53-AF09-A84672648FB3}" destId="{EB7A721A-89DD-4D4B-80FC-3E43CF8E1D99}" srcOrd="0" destOrd="0" presId="urn:microsoft.com/office/officeart/2008/layout/LinedList"/>
    <dgm:cxn modelId="{A515D3E8-C4B1-4F53-BD36-949D71D9612A}" type="presParOf" srcId="{EA7B5101-D4FD-4E53-AF09-A84672648FB3}" destId="{F466160C-F0DA-44B4-A5E1-914DFBAD051B}" srcOrd="1" destOrd="0" presId="urn:microsoft.com/office/officeart/2008/layout/LinedList"/>
    <dgm:cxn modelId="{A94A1BDD-E6CA-4956-8AAA-58B7EDFA44A1}" type="presParOf" srcId="{EA7B5101-D4FD-4E53-AF09-A84672648FB3}" destId="{2C52100E-9170-40A9-8EC8-DA276D324E38}" srcOrd="2" destOrd="0" presId="urn:microsoft.com/office/officeart/2008/layout/LinedList"/>
    <dgm:cxn modelId="{B51DF645-227A-4C80-8145-E859FB5F6DBA}" type="presParOf" srcId="{E121038E-5AFB-4387-9B8A-1694E6213997}" destId="{7838D6DC-441B-46D8-8769-C953D11E47FA}" srcOrd="5" destOrd="0" presId="urn:microsoft.com/office/officeart/2008/layout/LinedList"/>
    <dgm:cxn modelId="{AF1DE4AD-A4C7-411E-AD6C-B680B2F91C0A}" type="presParOf" srcId="{E121038E-5AFB-4387-9B8A-1694E6213997}" destId="{B8B25BC6-81F4-4194-955D-AF3AFE30E512}"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51DA5F-5A8E-4C55-A973-B3D29429C868}"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58E38F4C-F206-460A-A2BC-C2BCA3EA35CA}">
      <dgm:prSet/>
      <dgm:spPr/>
      <dgm:t>
        <a:bodyPr/>
        <a:lstStyle/>
        <a:p>
          <a:r>
            <a:rPr lang="en-US" dirty="0">
              <a:latin typeface="Times New Roman" panose="02020603050405020304" pitchFamily="18" charset="0"/>
              <a:cs typeface="Times New Roman" panose="02020603050405020304" pitchFamily="18" charset="0"/>
            </a:rPr>
            <a:t>Standardized the data using the </a:t>
          </a:r>
          <a:r>
            <a:rPr lang="en-US" dirty="0" err="1">
              <a:latin typeface="Times New Roman" panose="02020603050405020304" pitchFamily="18" charset="0"/>
              <a:cs typeface="Times New Roman" panose="02020603050405020304" pitchFamily="18" charset="0"/>
            </a:rPr>
            <a:t>preprocessing.StandardScaler</a:t>
          </a:r>
          <a:r>
            <a:rPr lang="en-US" dirty="0">
              <a:latin typeface="Times New Roman" panose="02020603050405020304" pitchFamily="18" charset="0"/>
              <a:cs typeface="Times New Roman" panose="02020603050405020304" pitchFamily="18" charset="0"/>
            </a:rPr>
            <a:t>() function of </a:t>
          </a:r>
          <a:r>
            <a:rPr lang="en-US" dirty="0" err="1">
              <a:latin typeface="Times New Roman" panose="02020603050405020304" pitchFamily="18" charset="0"/>
              <a:cs typeface="Times New Roman" panose="02020603050405020304" pitchFamily="18" charset="0"/>
            </a:rPr>
            <a:t>sklearn</a:t>
          </a:r>
          <a:endParaRPr lang="en-IN" dirty="0">
            <a:latin typeface="Times New Roman" panose="02020603050405020304" pitchFamily="18" charset="0"/>
            <a:cs typeface="Times New Roman" panose="02020603050405020304" pitchFamily="18" charset="0"/>
          </a:endParaRPr>
        </a:p>
      </dgm:t>
    </dgm:pt>
    <dgm:pt modelId="{934DEFAA-8AC9-4A21-989D-D1A58A4DA480}" type="parTrans" cxnId="{1C84C2AB-2B29-408B-B2B1-AE37DDA8AD57}">
      <dgm:prSet/>
      <dgm:spPr/>
      <dgm:t>
        <a:bodyPr/>
        <a:lstStyle/>
        <a:p>
          <a:endParaRPr lang="en-IN">
            <a:latin typeface="Times New Roman" panose="02020603050405020304" pitchFamily="18" charset="0"/>
            <a:cs typeface="Times New Roman" panose="02020603050405020304" pitchFamily="18" charset="0"/>
          </a:endParaRPr>
        </a:p>
      </dgm:t>
    </dgm:pt>
    <dgm:pt modelId="{3E538F79-EA01-4851-8320-0A44201A9DC7}" type="sibTrans" cxnId="{1C84C2AB-2B29-408B-B2B1-AE37DDA8AD57}">
      <dgm:prSet/>
      <dgm:spPr/>
      <dgm:t>
        <a:bodyPr/>
        <a:lstStyle/>
        <a:p>
          <a:endParaRPr lang="en-IN">
            <a:latin typeface="Times New Roman" panose="02020603050405020304" pitchFamily="18" charset="0"/>
            <a:cs typeface="Times New Roman" panose="02020603050405020304" pitchFamily="18" charset="0"/>
          </a:endParaRPr>
        </a:p>
      </dgm:t>
    </dgm:pt>
    <dgm:pt modelId="{F8810E93-9E5D-42CA-917E-9DDC5C2DDEBF}">
      <dgm:prSet/>
      <dgm:spPr/>
      <dgm:t>
        <a:bodyPr/>
        <a:lstStyle/>
        <a:p>
          <a:r>
            <a:rPr lang="en-US" dirty="0">
              <a:latin typeface="Times New Roman" panose="02020603050405020304" pitchFamily="18" charset="0"/>
              <a:cs typeface="Times New Roman" panose="02020603050405020304" pitchFamily="18" charset="0"/>
            </a:rPr>
            <a:t>The data was split into training and testing data using the ‘</a:t>
          </a:r>
          <a:r>
            <a:rPr lang="en-US" dirty="0" err="1">
              <a:latin typeface="Times New Roman" panose="02020603050405020304" pitchFamily="18" charset="0"/>
              <a:cs typeface="Times New Roman" panose="02020603050405020304" pitchFamily="18" charset="0"/>
            </a:rPr>
            <a:t>train_test_split</a:t>
          </a:r>
          <a:r>
            <a:rPr lang="en-US" dirty="0">
              <a:latin typeface="Times New Roman" panose="02020603050405020304" pitchFamily="18" charset="0"/>
              <a:cs typeface="Times New Roman" panose="02020603050405020304" pitchFamily="18" charset="0"/>
            </a:rPr>
            <a:t>’ function (test size was taken as 0.2)</a:t>
          </a:r>
          <a:endParaRPr lang="en-IN" dirty="0">
            <a:latin typeface="Times New Roman" panose="02020603050405020304" pitchFamily="18" charset="0"/>
            <a:cs typeface="Times New Roman" panose="02020603050405020304" pitchFamily="18" charset="0"/>
          </a:endParaRPr>
        </a:p>
      </dgm:t>
    </dgm:pt>
    <dgm:pt modelId="{9FC7B480-F8EA-4AB4-B0B8-EC7CAC6DCF12}" type="parTrans" cxnId="{40616DEA-D71C-4099-A42B-000AC9D0CCBE}">
      <dgm:prSet/>
      <dgm:spPr/>
      <dgm:t>
        <a:bodyPr/>
        <a:lstStyle/>
        <a:p>
          <a:endParaRPr lang="en-IN">
            <a:latin typeface="Times New Roman" panose="02020603050405020304" pitchFamily="18" charset="0"/>
            <a:cs typeface="Times New Roman" panose="02020603050405020304" pitchFamily="18" charset="0"/>
          </a:endParaRPr>
        </a:p>
      </dgm:t>
    </dgm:pt>
    <dgm:pt modelId="{5F241AB1-F121-4599-B39F-473317963BF1}" type="sibTrans" cxnId="{40616DEA-D71C-4099-A42B-000AC9D0CCBE}">
      <dgm:prSet/>
      <dgm:spPr/>
      <dgm:t>
        <a:bodyPr/>
        <a:lstStyle/>
        <a:p>
          <a:endParaRPr lang="en-IN">
            <a:latin typeface="Times New Roman" panose="02020603050405020304" pitchFamily="18" charset="0"/>
            <a:cs typeface="Times New Roman" panose="02020603050405020304" pitchFamily="18" charset="0"/>
          </a:endParaRPr>
        </a:p>
      </dgm:t>
    </dgm:pt>
    <dgm:pt modelId="{6344946E-3857-4604-BC56-97BBC6EB49E8}">
      <dgm:prSet/>
      <dgm:spPr/>
      <dgm:t>
        <a:bodyPr/>
        <a:lstStyle/>
        <a:p>
          <a:r>
            <a:rPr lang="en-US" dirty="0">
              <a:latin typeface="Times New Roman" panose="02020603050405020304" pitchFamily="18" charset="0"/>
              <a:cs typeface="Times New Roman" panose="02020603050405020304" pitchFamily="18" charset="0"/>
            </a:rPr>
            <a:t>Respective machine learning model classification models were fit on the train data and then tested on the test data to determine the accuracy</a:t>
          </a:r>
          <a:endParaRPr lang="en-IN" dirty="0">
            <a:latin typeface="Times New Roman" panose="02020603050405020304" pitchFamily="18" charset="0"/>
            <a:cs typeface="Times New Roman" panose="02020603050405020304" pitchFamily="18" charset="0"/>
          </a:endParaRPr>
        </a:p>
      </dgm:t>
    </dgm:pt>
    <dgm:pt modelId="{26761454-6CE4-424B-8379-B7C9C6880AC6}" type="parTrans" cxnId="{F1DF6A58-2D06-49E2-881B-563C36397666}">
      <dgm:prSet/>
      <dgm:spPr/>
      <dgm:t>
        <a:bodyPr/>
        <a:lstStyle/>
        <a:p>
          <a:endParaRPr lang="en-IN">
            <a:latin typeface="Times New Roman" panose="02020603050405020304" pitchFamily="18" charset="0"/>
            <a:cs typeface="Times New Roman" panose="02020603050405020304" pitchFamily="18" charset="0"/>
          </a:endParaRPr>
        </a:p>
      </dgm:t>
    </dgm:pt>
    <dgm:pt modelId="{08E7E217-6A7E-4C69-A9BE-01308FDCC9FD}" type="sibTrans" cxnId="{F1DF6A58-2D06-49E2-881B-563C36397666}">
      <dgm:prSet/>
      <dgm:spPr/>
      <dgm:t>
        <a:bodyPr/>
        <a:lstStyle/>
        <a:p>
          <a:endParaRPr lang="en-IN">
            <a:latin typeface="Times New Roman" panose="02020603050405020304" pitchFamily="18" charset="0"/>
            <a:cs typeface="Times New Roman" panose="02020603050405020304" pitchFamily="18" charset="0"/>
          </a:endParaRPr>
        </a:p>
      </dgm:t>
    </dgm:pt>
    <dgm:pt modelId="{80F7B9AD-F496-4B05-B1B0-ABB521B87211}">
      <dgm:prSet/>
      <dgm:spPr/>
      <dgm:t>
        <a:bodyPr/>
        <a:lstStyle/>
        <a:p>
          <a:r>
            <a:rPr lang="en-US" dirty="0" err="1">
              <a:latin typeface="Times New Roman" panose="02020603050405020304" pitchFamily="18" charset="0"/>
              <a:cs typeface="Times New Roman" panose="02020603050405020304" pitchFamily="18" charset="0"/>
            </a:rPr>
            <a:t>GridSearch</a:t>
          </a:r>
          <a:r>
            <a:rPr lang="en-US" dirty="0">
              <a:latin typeface="Times New Roman" panose="02020603050405020304" pitchFamily="18" charset="0"/>
              <a:cs typeface="Times New Roman" panose="02020603050405020304" pitchFamily="18" charset="0"/>
            </a:rPr>
            <a:t> CV object was used to determine the best hyperparameter for the selected model</a:t>
          </a:r>
          <a:endParaRPr lang="en-IN" dirty="0">
            <a:latin typeface="Times New Roman" panose="02020603050405020304" pitchFamily="18" charset="0"/>
            <a:cs typeface="Times New Roman" panose="02020603050405020304" pitchFamily="18" charset="0"/>
          </a:endParaRPr>
        </a:p>
      </dgm:t>
    </dgm:pt>
    <dgm:pt modelId="{4FAD6821-61F8-4E83-A0C2-5B3C202E1FB7}" type="parTrans" cxnId="{F404AF51-F4B5-41D2-A39B-CB0E9351C545}">
      <dgm:prSet/>
      <dgm:spPr/>
      <dgm:t>
        <a:bodyPr/>
        <a:lstStyle/>
        <a:p>
          <a:endParaRPr lang="en-IN">
            <a:latin typeface="Times New Roman" panose="02020603050405020304" pitchFamily="18" charset="0"/>
            <a:cs typeface="Times New Roman" panose="02020603050405020304" pitchFamily="18" charset="0"/>
          </a:endParaRPr>
        </a:p>
      </dgm:t>
    </dgm:pt>
    <dgm:pt modelId="{F0E65F1A-E33A-4ACD-AEA4-BE99267E735D}" type="sibTrans" cxnId="{F404AF51-F4B5-41D2-A39B-CB0E9351C545}">
      <dgm:prSet/>
      <dgm:spPr/>
      <dgm:t>
        <a:bodyPr/>
        <a:lstStyle/>
        <a:p>
          <a:endParaRPr lang="en-IN">
            <a:latin typeface="Times New Roman" panose="02020603050405020304" pitchFamily="18" charset="0"/>
            <a:cs typeface="Times New Roman" panose="02020603050405020304" pitchFamily="18" charset="0"/>
          </a:endParaRPr>
        </a:p>
      </dgm:t>
    </dgm:pt>
    <dgm:pt modelId="{81CA763F-D71B-4981-BAB6-85B5FA47BE98}">
      <dgm:prSet/>
      <dgm:spPr/>
      <dgm:t>
        <a:bodyPr/>
        <a:lstStyle/>
        <a:p>
          <a:r>
            <a:rPr lang="en-US" dirty="0">
              <a:latin typeface="Times New Roman" panose="02020603050405020304" pitchFamily="18" charset="0"/>
              <a:cs typeface="Times New Roman" panose="02020603050405020304" pitchFamily="18" charset="0"/>
            </a:rPr>
            <a:t>Accuracy score was used as the metric for the model and the feature engineering and algorithm tuning was used to tune the model further</a:t>
          </a:r>
          <a:endParaRPr lang="en-IN" dirty="0">
            <a:latin typeface="Times New Roman" panose="02020603050405020304" pitchFamily="18" charset="0"/>
            <a:cs typeface="Times New Roman" panose="02020603050405020304" pitchFamily="18" charset="0"/>
          </a:endParaRPr>
        </a:p>
      </dgm:t>
    </dgm:pt>
    <dgm:pt modelId="{4C6AC70B-61E1-4DE5-B9B8-69600757C569}" type="parTrans" cxnId="{D7D82994-3EBF-4E5C-BED6-EE2911A91C4A}">
      <dgm:prSet/>
      <dgm:spPr/>
      <dgm:t>
        <a:bodyPr/>
        <a:lstStyle/>
        <a:p>
          <a:endParaRPr lang="en-IN">
            <a:latin typeface="Times New Roman" panose="02020603050405020304" pitchFamily="18" charset="0"/>
            <a:cs typeface="Times New Roman" panose="02020603050405020304" pitchFamily="18" charset="0"/>
          </a:endParaRPr>
        </a:p>
      </dgm:t>
    </dgm:pt>
    <dgm:pt modelId="{D4BDD8F7-41E9-4DB6-9935-DDE30B7AC83B}" type="sibTrans" cxnId="{D7D82994-3EBF-4E5C-BED6-EE2911A91C4A}">
      <dgm:prSet/>
      <dgm:spPr/>
      <dgm:t>
        <a:bodyPr/>
        <a:lstStyle/>
        <a:p>
          <a:endParaRPr lang="en-IN">
            <a:latin typeface="Times New Roman" panose="02020603050405020304" pitchFamily="18" charset="0"/>
            <a:cs typeface="Times New Roman" panose="02020603050405020304" pitchFamily="18" charset="0"/>
          </a:endParaRPr>
        </a:p>
      </dgm:t>
    </dgm:pt>
    <dgm:pt modelId="{7C1B9F60-758F-40C3-A9F6-160A47195B3E}" type="pres">
      <dgm:prSet presAssocID="{5751DA5F-5A8E-4C55-A973-B3D29429C868}" presName="Name0" presStyleCnt="0">
        <dgm:presLayoutVars>
          <dgm:chMax val="7"/>
          <dgm:chPref val="7"/>
          <dgm:dir/>
        </dgm:presLayoutVars>
      </dgm:prSet>
      <dgm:spPr/>
    </dgm:pt>
    <dgm:pt modelId="{76A56AFF-3069-4FB3-B017-C623F1F36B1C}" type="pres">
      <dgm:prSet presAssocID="{5751DA5F-5A8E-4C55-A973-B3D29429C868}" presName="Name1" presStyleCnt="0"/>
      <dgm:spPr/>
    </dgm:pt>
    <dgm:pt modelId="{4BDCDA1B-0321-41A4-B13E-AD571820E925}" type="pres">
      <dgm:prSet presAssocID="{5751DA5F-5A8E-4C55-A973-B3D29429C868}" presName="cycle" presStyleCnt="0"/>
      <dgm:spPr/>
    </dgm:pt>
    <dgm:pt modelId="{94FB71C5-D400-4583-B756-F61936465D29}" type="pres">
      <dgm:prSet presAssocID="{5751DA5F-5A8E-4C55-A973-B3D29429C868}" presName="srcNode" presStyleLbl="node1" presStyleIdx="0" presStyleCnt="5"/>
      <dgm:spPr/>
    </dgm:pt>
    <dgm:pt modelId="{DECEB3EF-E722-401B-A2B1-8B087BD14EE4}" type="pres">
      <dgm:prSet presAssocID="{5751DA5F-5A8E-4C55-A973-B3D29429C868}" presName="conn" presStyleLbl="parChTrans1D2" presStyleIdx="0" presStyleCnt="1"/>
      <dgm:spPr/>
    </dgm:pt>
    <dgm:pt modelId="{4F1C4068-E983-49D9-A531-2337465153FC}" type="pres">
      <dgm:prSet presAssocID="{5751DA5F-5A8E-4C55-A973-B3D29429C868}" presName="extraNode" presStyleLbl="node1" presStyleIdx="0" presStyleCnt="5"/>
      <dgm:spPr/>
    </dgm:pt>
    <dgm:pt modelId="{5CF3770D-4E9E-493D-A4B1-20988CF21467}" type="pres">
      <dgm:prSet presAssocID="{5751DA5F-5A8E-4C55-A973-B3D29429C868}" presName="dstNode" presStyleLbl="node1" presStyleIdx="0" presStyleCnt="5"/>
      <dgm:spPr/>
    </dgm:pt>
    <dgm:pt modelId="{D015CFCD-E1AC-4A8F-8CF6-F00A159F2DF2}" type="pres">
      <dgm:prSet presAssocID="{58E38F4C-F206-460A-A2BC-C2BCA3EA35CA}" presName="text_1" presStyleLbl="node1" presStyleIdx="0" presStyleCnt="5">
        <dgm:presLayoutVars>
          <dgm:bulletEnabled val="1"/>
        </dgm:presLayoutVars>
      </dgm:prSet>
      <dgm:spPr/>
    </dgm:pt>
    <dgm:pt modelId="{0AF53F02-FE11-44CC-AD3E-73132D95640C}" type="pres">
      <dgm:prSet presAssocID="{58E38F4C-F206-460A-A2BC-C2BCA3EA35CA}" presName="accent_1" presStyleCnt="0"/>
      <dgm:spPr/>
    </dgm:pt>
    <dgm:pt modelId="{8F1D9C51-BDF4-4EA1-A5F5-B1AF611CA3DD}" type="pres">
      <dgm:prSet presAssocID="{58E38F4C-F206-460A-A2BC-C2BCA3EA35CA}" presName="accentRepeatNode" presStyleLbl="solidFgAcc1" presStyleIdx="0" presStyleCnt="5"/>
      <dgm:spPr/>
    </dgm:pt>
    <dgm:pt modelId="{11942EF8-ECD6-4D6C-8C49-77870599E8B4}" type="pres">
      <dgm:prSet presAssocID="{F8810E93-9E5D-42CA-917E-9DDC5C2DDEBF}" presName="text_2" presStyleLbl="node1" presStyleIdx="1" presStyleCnt="5">
        <dgm:presLayoutVars>
          <dgm:bulletEnabled val="1"/>
        </dgm:presLayoutVars>
      </dgm:prSet>
      <dgm:spPr/>
    </dgm:pt>
    <dgm:pt modelId="{B7429DFF-FA46-4578-9D2F-2FA10AAD0916}" type="pres">
      <dgm:prSet presAssocID="{F8810E93-9E5D-42CA-917E-9DDC5C2DDEBF}" presName="accent_2" presStyleCnt="0"/>
      <dgm:spPr/>
    </dgm:pt>
    <dgm:pt modelId="{82205C3B-B673-42B1-9783-5CBFADF9AAF7}" type="pres">
      <dgm:prSet presAssocID="{F8810E93-9E5D-42CA-917E-9DDC5C2DDEBF}" presName="accentRepeatNode" presStyleLbl="solidFgAcc1" presStyleIdx="1" presStyleCnt="5"/>
      <dgm:spPr/>
    </dgm:pt>
    <dgm:pt modelId="{292CAE1D-2B18-4632-81F7-5F2E5E8B0903}" type="pres">
      <dgm:prSet presAssocID="{6344946E-3857-4604-BC56-97BBC6EB49E8}" presName="text_3" presStyleLbl="node1" presStyleIdx="2" presStyleCnt="5">
        <dgm:presLayoutVars>
          <dgm:bulletEnabled val="1"/>
        </dgm:presLayoutVars>
      </dgm:prSet>
      <dgm:spPr/>
    </dgm:pt>
    <dgm:pt modelId="{F8B09C39-14FD-4814-B5CC-AFF6FE2A8CE1}" type="pres">
      <dgm:prSet presAssocID="{6344946E-3857-4604-BC56-97BBC6EB49E8}" presName="accent_3" presStyleCnt="0"/>
      <dgm:spPr/>
    </dgm:pt>
    <dgm:pt modelId="{9D225974-82FF-4EC5-B6DC-B2277D38DAA2}" type="pres">
      <dgm:prSet presAssocID="{6344946E-3857-4604-BC56-97BBC6EB49E8}" presName="accentRepeatNode" presStyleLbl="solidFgAcc1" presStyleIdx="2" presStyleCnt="5"/>
      <dgm:spPr/>
    </dgm:pt>
    <dgm:pt modelId="{4D8DF112-ABCD-4991-B8C7-B0AD0667F588}" type="pres">
      <dgm:prSet presAssocID="{80F7B9AD-F496-4B05-B1B0-ABB521B87211}" presName="text_4" presStyleLbl="node1" presStyleIdx="3" presStyleCnt="5">
        <dgm:presLayoutVars>
          <dgm:bulletEnabled val="1"/>
        </dgm:presLayoutVars>
      </dgm:prSet>
      <dgm:spPr/>
    </dgm:pt>
    <dgm:pt modelId="{13C4DA1C-61EE-4273-AE13-EECBD65A64AE}" type="pres">
      <dgm:prSet presAssocID="{80F7B9AD-F496-4B05-B1B0-ABB521B87211}" presName="accent_4" presStyleCnt="0"/>
      <dgm:spPr/>
    </dgm:pt>
    <dgm:pt modelId="{F58DCB7F-FF40-4987-84EA-0B7BED2F7889}" type="pres">
      <dgm:prSet presAssocID="{80F7B9AD-F496-4B05-B1B0-ABB521B87211}" presName="accentRepeatNode" presStyleLbl="solidFgAcc1" presStyleIdx="3" presStyleCnt="5"/>
      <dgm:spPr/>
    </dgm:pt>
    <dgm:pt modelId="{301DEC70-01B1-4AAB-AFAC-C948E74AFA8C}" type="pres">
      <dgm:prSet presAssocID="{81CA763F-D71B-4981-BAB6-85B5FA47BE98}" presName="text_5" presStyleLbl="node1" presStyleIdx="4" presStyleCnt="5">
        <dgm:presLayoutVars>
          <dgm:bulletEnabled val="1"/>
        </dgm:presLayoutVars>
      </dgm:prSet>
      <dgm:spPr/>
    </dgm:pt>
    <dgm:pt modelId="{84C0BD43-81C4-4162-B8C8-80AACAB8CBCA}" type="pres">
      <dgm:prSet presAssocID="{81CA763F-D71B-4981-BAB6-85B5FA47BE98}" presName="accent_5" presStyleCnt="0"/>
      <dgm:spPr/>
    </dgm:pt>
    <dgm:pt modelId="{018800E1-8AC9-4FC4-8CEB-A89B262A1CCF}" type="pres">
      <dgm:prSet presAssocID="{81CA763F-D71B-4981-BAB6-85B5FA47BE98}" presName="accentRepeatNode" presStyleLbl="solidFgAcc1" presStyleIdx="4" presStyleCnt="5"/>
      <dgm:spPr/>
    </dgm:pt>
  </dgm:ptLst>
  <dgm:cxnLst>
    <dgm:cxn modelId="{57146A21-AAE0-442D-85CC-2F1BF8BF9B8F}" type="presOf" srcId="{80F7B9AD-F496-4B05-B1B0-ABB521B87211}" destId="{4D8DF112-ABCD-4991-B8C7-B0AD0667F588}" srcOrd="0" destOrd="0" presId="urn:microsoft.com/office/officeart/2008/layout/VerticalCurvedList"/>
    <dgm:cxn modelId="{F404AF51-F4B5-41D2-A39B-CB0E9351C545}" srcId="{5751DA5F-5A8E-4C55-A973-B3D29429C868}" destId="{80F7B9AD-F496-4B05-B1B0-ABB521B87211}" srcOrd="3" destOrd="0" parTransId="{4FAD6821-61F8-4E83-A0C2-5B3C202E1FB7}" sibTransId="{F0E65F1A-E33A-4ACD-AEA4-BE99267E735D}"/>
    <dgm:cxn modelId="{F1DF6A58-2D06-49E2-881B-563C36397666}" srcId="{5751DA5F-5A8E-4C55-A973-B3D29429C868}" destId="{6344946E-3857-4604-BC56-97BBC6EB49E8}" srcOrd="2" destOrd="0" parTransId="{26761454-6CE4-424B-8379-B7C9C6880AC6}" sibTransId="{08E7E217-6A7E-4C69-A9BE-01308FDCC9FD}"/>
    <dgm:cxn modelId="{D7D82994-3EBF-4E5C-BED6-EE2911A91C4A}" srcId="{5751DA5F-5A8E-4C55-A973-B3D29429C868}" destId="{81CA763F-D71B-4981-BAB6-85B5FA47BE98}" srcOrd="4" destOrd="0" parTransId="{4C6AC70B-61E1-4DE5-B9B8-69600757C569}" sibTransId="{D4BDD8F7-41E9-4DB6-9935-DDE30B7AC83B}"/>
    <dgm:cxn modelId="{1C84C2AB-2B29-408B-B2B1-AE37DDA8AD57}" srcId="{5751DA5F-5A8E-4C55-A973-B3D29429C868}" destId="{58E38F4C-F206-460A-A2BC-C2BCA3EA35CA}" srcOrd="0" destOrd="0" parTransId="{934DEFAA-8AC9-4A21-989D-D1A58A4DA480}" sibTransId="{3E538F79-EA01-4851-8320-0A44201A9DC7}"/>
    <dgm:cxn modelId="{6F1848B1-953B-4144-8B45-5E313CBC65CC}" type="presOf" srcId="{6344946E-3857-4604-BC56-97BBC6EB49E8}" destId="{292CAE1D-2B18-4632-81F7-5F2E5E8B0903}" srcOrd="0" destOrd="0" presId="urn:microsoft.com/office/officeart/2008/layout/VerticalCurvedList"/>
    <dgm:cxn modelId="{B7B183E7-6C65-4E78-8E30-16B4132840F5}" type="presOf" srcId="{81CA763F-D71B-4981-BAB6-85B5FA47BE98}" destId="{301DEC70-01B1-4AAB-AFAC-C948E74AFA8C}" srcOrd="0" destOrd="0" presId="urn:microsoft.com/office/officeart/2008/layout/VerticalCurvedList"/>
    <dgm:cxn modelId="{40616DEA-D71C-4099-A42B-000AC9D0CCBE}" srcId="{5751DA5F-5A8E-4C55-A973-B3D29429C868}" destId="{F8810E93-9E5D-42CA-917E-9DDC5C2DDEBF}" srcOrd="1" destOrd="0" parTransId="{9FC7B480-F8EA-4AB4-B0B8-EC7CAC6DCF12}" sibTransId="{5F241AB1-F121-4599-B39F-473317963BF1}"/>
    <dgm:cxn modelId="{CDBB4EF4-338D-44AC-81AE-B970E331DEEE}" type="presOf" srcId="{F8810E93-9E5D-42CA-917E-9DDC5C2DDEBF}" destId="{11942EF8-ECD6-4D6C-8C49-77870599E8B4}" srcOrd="0" destOrd="0" presId="urn:microsoft.com/office/officeart/2008/layout/VerticalCurvedList"/>
    <dgm:cxn modelId="{CBE7A1F7-11DC-46AB-AB32-DBD270859C17}" type="presOf" srcId="{3E538F79-EA01-4851-8320-0A44201A9DC7}" destId="{DECEB3EF-E722-401B-A2B1-8B087BD14EE4}" srcOrd="0" destOrd="0" presId="urn:microsoft.com/office/officeart/2008/layout/VerticalCurvedList"/>
    <dgm:cxn modelId="{4AD69CFB-F74B-4F3C-8139-86CCA4DCC003}" type="presOf" srcId="{58E38F4C-F206-460A-A2BC-C2BCA3EA35CA}" destId="{D015CFCD-E1AC-4A8F-8CF6-F00A159F2DF2}" srcOrd="0" destOrd="0" presId="urn:microsoft.com/office/officeart/2008/layout/VerticalCurvedList"/>
    <dgm:cxn modelId="{3C0E1EFE-CF54-4838-9028-CDBBB1B8C5D4}" type="presOf" srcId="{5751DA5F-5A8E-4C55-A973-B3D29429C868}" destId="{7C1B9F60-758F-40C3-A9F6-160A47195B3E}" srcOrd="0" destOrd="0" presId="urn:microsoft.com/office/officeart/2008/layout/VerticalCurvedList"/>
    <dgm:cxn modelId="{D6A5DBF2-7EF6-4EB7-8D97-29CFF3685B6B}" type="presParOf" srcId="{7C1B9F60-758F-40C3-A9F6-160A47195B3E}" destId="{76A56AFF-3069-4FB3-B017-C623F1F36B1C}" srcOrd="0" destOrd="0" presId="urn:microsoft.com/office/officeart/2008/layout/VerticalCurvedList"/>
    <dgm:cxn modelId="{7221AC21-4ACD-4140-A95B-6E6774B9E680}" type="presParOf" srcId="{76A56AFF-3069-4FB3-B017-C623F1F36B1C}" destId="{4BDCDA1B-0321-41A4-B13E-AD571820E925}" srcOrd="0" destOrd="0" presId="urn:microsoft.com/office/officeart/2008/layout/VerticalCurvedList"/>
    <dgm:cxn modelId="{26A97C4D-5888-4DE7-B644-11B94902B684}" type="presParOf" srcId="{4BDCDA1B-0321-41A4-B13E-AD571820E925}" destId="{94FB71C5-D400-4583-B756-F61936465D29}" srcOrd="0" destOrd="0" presId="urn:microsoft.com/office/officeart/2008/layout/VerticalCurvedList"/>
    <dgm:cxn modelId="{51C7B9C9-D7F2-4142-A530-8688EB42B664}" type="presParOf" srcId="{4BDCDA1B-0321-41A4-B13E-AD571820E925}" destId="{DECEB3EF-E722-401B-A2B1-8B087BD14EE4}" srcOrd="1" destOrd="0" presId="urn:microsoft.com/office/officeart/2008/layout/VerticalCurvedList"/>
    <dgm:cxn modelId="{037E2BE7-E8FB-4E66-884C-4FDD452BC2C5}" type="presParOf" srcId="{4BDCDA1B-0321-41A4-B13E-AD571820E925}" destId="{4F1C4068-E983-49D9-A531-2337465153FC}" srcOrd="2" destOrd="0" presId="urn:microsoft.com/office/officeart/2008/layout/VerticalCurvedList"/>
    <dgm:cxn modelId="{4881CA1A-0C77-43FE-A5B9-7BBA47EB7F4F}" type="presParOf" srcId="{4BDCDA1B-0321-41A4-B13E-AD571820E925}" destId="{5CF3770D-4E9E-493D-A4B1-20988CF21467}" srcOrd="3" destOrd="0" presId="urn:microsoft.com/office/officeart/2008/layout/VerticalCurvedList"/>
    <dgm:cxn modelId="{CA270024-796A-4535-BA4C-33F8A76DC6FB}" type="presParOf" srcId="{76A56AFF-3069-4FB3-B017-C623F1F36B1C}" destId="{D015CFCD-E1AC-4A8F-8CF6-F00A159F2DF2}" srcOrd="1" destOrd="0" presId="urn:microsoft.com/office/officeart/2008/layout/VerticalCurvedList"/>
    <dgm:cxn modelId="{303F91CE-D1D3-4098-9D6B-60934925A498}" type="presParOf" srcId="{76A56AFF-3069-4FB3-B017-C623F1F36B1C}" destId="{0AF53F02-FE11-44CC-AD3E-73132D95640C}" srcOrd="2" destOrd="0" presId="urn:microsoft.com/office/officeart/2008/layout/VerticalCurvedList"/>
    <dgm:cxn modelId="{B148A1DC-F7E0-4BA2-9ADF-FAC34CC14DC8}" type="presParOf" srcId="{0AF53F02-FE11-44CC-AD3E-73132D95640C}" destId="{8F1D9C51-BDF4-4EA1-A5F5-B1AF611CA3DD}" srcOrd="0" destOrd="0" presId="urn:microsoft.com/office/officeart/2008/layout/VerticalCurvedList"/>
    <dgm:cxn modelId="{9AB7A12E-8B8C-4932-829E-202F35DAE6F1}" type="presParOf" srcId="{76A56AFF-3069-4FB3-B017-C623F1F36B1C}" destId="{11942EF8-ECD6-4D6C-8C49-77870599E8B4}" srcOrd="3" destOrd="0" presId="urn:microsoft.com/office/officeart/2008/layout/VerticalCurvedList"/>
    <dgm:cxn modelId="{F93DEB7D-49ED-4BCF-8A16-478934B49963}" type="presParOf" srcId="{76A56AFF-3069-4FB3-B017-C623F1F36B1C}" destId="{B7429DFF-FA46-4578-9D2F-2FA10AAD0916}" srcOrd="4" destOrd="0" presId="urn:microsoft.com/office/officeart/2008/layout/VerticalCurvedList"/>
    <dgm:cxn modelId="{5D862E44-D40C-4B40-9867-D4E8F4F9AD5A}" type="presParOf" srcId="{B7429DFF-FA46-4578-9D2F-2FA10AAD0916}" destId="{82205C3B-B673-42B1-9783-5CBFADF9AAF7}" srcOrd="0" destOrd="0" presId="urn:microsoft.com/office/officeart/2008/layout/VerticalCurvedList"/>
    <dgm:cxn modelId="{666218BA-4343-4929-8AC5-E14F10EF017D}" type="presParOf" srcId="{76A56AFF-3069-4FB3-B017-C623F1F36B1C}" destId="{292CAE1D-2B18-4632-81F7-5F2E5E8B0903}" srcOrd="5" destOrd="0" presId="urn:microsoft.com/office/officeart/2008/layout/VerticalCurvedList"/>
    <dgm:cxn modelId="{0345FD52-3C2D-4DEF-9536-54822720B12B}" type="presParOf" srcId="{76A56AFF-3069-4FB3-B017-C623F1F36B1C}" destId="{F8B09C39-14FD-4814-B5CC-AFF6FE2A8CE1}" srcOrd="6" destOrd="0" presId="urn:microsoft.com/office/officeart/2008/layout/VerticalCurvedList"/>
    <dgm:cxn modelId="{2002257A-D45D-4C5C-835E-5F639B78FC0B}" type="presParOf" srcId="{F8B09C39-14FD-4814-B5CC-AFF6FE2A8CE1}" destId="{9D225974-82FF-4EC5-B6DC-B2277D38DAA2}" srcOrd="0" destOrd="0" presId="urn:microsoft.com/office/officeart/2008/layout/VerticalCurvedList"/>
    <dgm:cxn modelId="{3E0883B9-09BE-4368-8FF7-60B0D70211FC}" type="presParOf" srcId="{76A56AFF-3069-4FB3-B017-C623F1F36B1C}" destId="{4D8DF112-ABCD-4991-B8C7-B0AD0667F588}" srcOrd="7" destOrd="0" presId="urn:microsoft.com/office/officeart/2008/layout/VerticalCurvedList"/>
    <dgm:cxn modelId="{1F8E003C-B851-4EB5-85ED-BBB4BA2782D9}" type="presParOf" srcId="{76A56AFF-3069-4FB3-B017-C623F1F36B1C}" destId="{13C4DA1C-61EE-4273-AE13-EECBD65A64AE}" srcOrd="8" destOrd="0" presId="urn:microsoft.com/office/officeart/2008/layout/VerticalCurvedList"/>
    <dgm:cxn modelId="{0E9B0415-DC15-4556-AC41-1764026EDBD0}" type="presParOf" srcId="{13C4DA1C-61EE-4273-AE13-EECBD65A64AE}" destId="{F58DCB7F-FF40-4987-84EA-0B7BED2F7889}" srcOrd="0" destOrd="0" presId="urn:microsoft.com/office/officeart/2008/layout/VerticalCurvedList"/>
    <dgm:cxn modelId="{24F21B6A-3460-419D-A471-CFB10AACF418}" type="presParOf" srcId="{76A56AFF-3069-4FB3-B017-C623F1F36B1C}" destId="{301DEC70-01B1-4AAB-AFAC-C948E74AFA8C}" srcOrd="9" destOrd="0" presId="urn:microsoft.com/office/officeart/2008/layout/VerticalCurvedList"/>
    <dgm:cxn modelId="{3CAA53F8-82B5-47E4-AF7E-9E11F5C4A7B2}" type="presParOf" srcId="{76A56AFF-3069-4FB3-B017-C623F1F36B1C}" destId="{84C0BD43-81C4-4162-B8C8-80AACAB8CBCA}" srcOrd="10" destOrd="0" presId="urn:microsoft.com/office/officeart/2008/layout/VerticalCurvedList"/>
    <dgm:cxn modelId="{1D877EBB-5E02-49C7-B92A-6821F54AC356}" type="presParOf" srcId="{84C0BD43-81C4-4162-B8C8-80AACAB8CBCA}" destId="{018800E1-8AC9-4FC4-8CEB-A89B262A1CC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B76216-0697-47B7-B78D-A436D14DE092}">
      <dsp:nvSpPr>
        <dsp:cNvPr id="0" name=""/>
        <dsp:cNvSpPr/>
      </dsp:nvSpPr>
      <dsp:spPr>
        <a:xfrm>
          <a:off x="5639" y="0"/>
          <a:ext cx="1978828" cy="427697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Step-1 | Data Collection-SpaceX Data collected using:</a:t>
          </a:r>
          <a:endParaRPr lang="en-IN" sz="2100" kern="1200" dirty="0">
            <a:latin typeface="Times New Roman" panose="02020603050405020304" pitchFamily="18" charset="0"/>
            <a:cs typeface="Times New Roman" panose="02020603050405020304" pitchFamily="18" charset="0"/>
          </a:endParaRPr>
        </a:p>
      </dsp:txBody>
      <dsp:txXfrm>
        <a:off x="5639" y="0"/>
        <a:ext cx="1978828" cy="1283092"/>
      </dsp:txXfrm>
    </dsp:sp>
    <dsp:sp modelId="{F5BD7ED1-6388-4E2D-B1B7-FC72302CA805}">
      <dsp:nvSpPr>
        <dsp:cNvPr id="0" name=""/>
        <dsp:cNvSpPr/>
      </dsp:nvSpPr>
      <dsp:spPr>
        <a:xfrm>
          <a:off x="203521" y="1284345"/>
          <a:ext cx="1583062" cy="128956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SpaceX API</a:t>
          </a:r>
          <a:endParaRPr lang="en-IN" sz="1900" kern="1200" dirty="0">
            <a:latin typeface="Times New Roman" panose="02020603050405020304" pitchFamily="18" charset="0"/>
            <a:cs typeface="Times New Roman" panose="02020603050405020304" pitchFamily="18" charset="0"/>
          </a:endParaRPr>
        </a:p>
      </dsp:txBody>
      <dsp:txXfrm>
        <a:off x="241291" y="1322115"/>
        <a:ext cx="1507522" cy="1214026"/>
      </dsp:txXfrm>
    </dsp:sp>
    <dsp:sp modelId="{12FC8DBA-26DF-4F38-AE94-413F52B17CA7}">
      <dsp:nvSpPr>
        <dsp:cNvPr id="0" name=""/>
        <dsp:cNvSpPr/>
      </dsp:nvSpPr>
      <dsp:spPr>
        <a:xfrm>
          <a:off x="203521" y="2772307"/>
          <a:ext cx="1583062" cy="1289566"/>
        </a:xfrm>
        <a:prstGeom prst="roundRect">
          <a:avLst>
            <a:gd name="adj" fmla="val 10000"/>
          </a:avLst>
        </a:prstGeom>
        <a:solidFill>
          <a:schemeClr val="accent5">
            <a:hueOff val="-614413"/>
            <a:satOff val="-1584"/>
            <a:lumOff val="-10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Web-scarping from Wikipedia</a:t>
          </a:r>
          <a:endParaRPr lang="en-IN" sz="1900" kern="1200" dirty="0">
            <a:latin typeface="Times New Roman" panose="02020603050405020304" pitchFamily="18" charset="0"/>
            <a:cs typeface="Times New Roman" panose="02020603050405020304" pitchFamily="18" charset="0"/>
          </a:endParaRPr>
        </a:p>
      </dsp:txBody>
      <dsp:txXfrm>
        <a:off x="241291" y="2810077"/>
        <a:ext cx="1507522" cy="1214026"/>
      </dsp:txXfrm>
    </dsp:sp>
    <dsp:sp modelId="{50DEBD93-C962-4832-A1C2-136CD987CB59}">
      <dsp:nvSpPr>
        <dsp:cNvPr id="0" name=""/>
        <dsp:cNvSpPr/>
      </dsp:nvSpPr>
      <dsp:spPr>
        <a:xfrm>
          <a:off x="2132879" y="0"/>
          <a:ext cx="1978828" cy="427697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Step -2 | Data Wrangling-with focus on:</a:t>
          </a:r>
          <a:endParaRPr lang="en-IN" sz="2100" kern="1200" dirty="0">
            <a:latin typeface="Times New Roman" panose="02020603050405020304" pitchFamily="18" charset="0"/>
            <a:cs typeface="Times New Roman" panose="02020603050405020304" pitchFamily="18" charset="0"/>
          </a:endParaRPr>
        </a:p>
      </dsp:txBody>
      <dsp:txXfrm>
        <a:off x="2132879" y="0"/>
        <a:ext cx="1978828" cy="1283092"/>
      </dsp:txXfrm>
    </dsp:sp>
    <dsp:sp modelId="{79C2BE71-E35C-450B-87F9-24FCA1806B92}">
      <dsp:nvSpPr>
        <dsp:cNvPr id="0" name=""/>
        <dsp:cNvSpPr/>
      </dsp:nvSpPr>
      <dsp:spPr>
        <a:xfrm>
          <a:off x="2330762" y="1284345"/>
          <a:ext cx="1583062" cy="1289566"/>
        </a:xfrm>
        <a:prstGeom prst="roundRect">
          <a:avLst>
            <a:gd name="adj" fmla="val 10000"/>
          </a:avLst>
        </a:prstGeom>
        <a:solidFill>
          <a:schemeClr val="accent5">
            <a:hueOff val="-1228826"/>
            <a:satOff val="-3167"/>
            <a:lumOff val="-21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Exploratory Data Analysis</a:t>
          </a:r>
          <a:endParaRPr lang="en-IN" sz="1900" kern="1200" dirty="0">
            <a:latin typeface="Times New Roman" panose="02020603050405020304" pitchFamily="18" charset="0"/>
            <a:cs typeface="Times New Roman" panose="02020603050405020304" pitchFamily="18" charset="0"/>
          </a:endParaRPr>
        </a:p>
      </dsp:txBody>
      <dsp:txXfrm>
        <a:off x="2368532" y="1322115"/>
        <a:ext cx="1507522" cy="1214026"/>
      </dsp:txXfrm>
    </dsp:sp>
    <dsp:sp modelId="{5CEE8737-E462-4B75-97F9-C40A68277462}">
      <dsp:nvSpPr>
        <dsp:cNvPr id="0" name=""/>
        <dsp:cNvSpPr/>
      </dsp:nvSpPr>
      <dsp:spPr>
        <a:xfrm>
          <a:off x="2330762" y="2772307"/>
          <a:ext cx="1583062" cy="1289566"/>
        </a:xfrm>
        <a:prstGeom prst="roundRect">
          <a:avLst>
            <a:gd name="adj" fmla="val 10000"/>
          </a:avLst>
        </a:prstGeom>
        <a:solidFill>
          <a:schemeClr val="accent5">
            <a:hueOff val="-1843239"/>
            <a:satOff val="-4751"/>
            <a:lumOff val="-3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Determining Training Labels</a:t>
          </a:r>
          <a:endParaRPr lang="en-IN" sz="1900" kern="1200" dirty="0">
            <a:latin typeface="Times New Roman" panose="02020603050405020304" pitchFamily="18" charset="0"/>
            <a:cs typeface="Times New Roman" panose="02020603050405020304" pitchFamily="18" charset="0"/>
          </a:endParaRPr>
        </a:p>
      </dsp:txBody>
      <dsp:txXfrm>
        <a:off x="2368532" y="2810077"/>
        <a:ext cx="1507522" cy="1214026"/>
      </dsp:txXfrm>
    </dsp:sp>
    <dsp:sp modelId="{84F5FD65-D1F0-47F4-AF60-4625BDEF84EE}">
      <dsp:nvSpPr>
        <dsp:cNvPr id="0" name=""/>
        <dsp:cNvSpPr/>
      </dsp:nvSpPr>
      <dsp:spPr>
        <a:xfrm>
          <a:off x="4260120" y="0"/>
          <a:ext cx="1978828" cy="427697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Step -3 | Exploratory Data Analysis-using:</a:t>
          </a:r>
          <a:endParaRPr lang="en-IN" sz="2100" kern="1200" dirty="0">
            <a:latin typeface="Times New Roman" panose="02020603050405020304" pitchFamily="18" charset="0"/>
            <a:cs typeface="Times New Roman" panose="02020603050405020304" pitchFamily="18" charset="0"/>
          </a:endParaRPr>
        </a:p>
      </dsp:txBody>
      <dsp:txXfrm>
        <a:off x="4260120" y="0"/>
        <a:ext cx="1978828" cy="1283092"/>
      </dsp:txXfrm>
    </dsp:sp>
    <dsp:sp modelId="{83CA9386-4819-4FA9-B123-A055CD22BC07}">
      <dsp:nvSpPr>
        <dsp:cNvPr id="0" name=""/>
        <dsp:cNvSpPr/>
      </dsp:nvSpPr>
      <dsp:spPr>
        <a:xfrm>
          <a:off x="4458003" y="1284345"/>
          <a:ext cx="1583062" cy="1289566"/>
        </a:xfrm>
        <a:prstGeom prst="roundRect">
          <a:avLst>
            <a:gd name="adj" fmla="val 10000"/>
          </a:avLst>
        </a:prstGeom>
        <a:solidFill>
          <a:schemeClr val="accent5">
            <a:hueOff val="-2457652"/>
            <a:satOff val="-6334"/>
            <a:lumOff val="-4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SQL</a:t>
          </a:r>
          <a:endParaRPr lang="en-IN" sz="1900" kern="1200" dirty="0">
            <a:latin typeface="Times New Roman" panose="02020603050405020304" pitchFamily="18" charset="0"/>
            <a:cs typeface="Times New Roman" panose="02020603050405020304" pitchFamily="18" charset="0"/>
          </a:endParaRPr>
        </a:p>
      </dsp:txBody>
      <dsp:txXfrm>
        <a:off x="4495773" y="1322115"/>
        <a:ext cx="1507522" cy="1214026"/>
      </dsp:txXfrm>
    </dsp:sp>
    <dsp:sp modelId="{9F4F7E48-08AC-4B8B-9F0D-38FDDF849C22}">
      <dsp:nvSpPr>
        <dsp:cNvPr id="0" name=""/>
        <dsp:cNvSpPr/>
      </dsp:nvSpPr>
      <dsp:spPr>
        <a:xfrm>
          <a:off x="4458003" y="2772307"/>
          <a:ext cx="1583062" cy="1289566"/>
        </a:xfrm>
        <a:prstGeom prst="roundRect">
          <a:avLst>
            <a:gd name="adj" fmla="val 10000"/>
          </a:avLst>
        </a:prstGeom>
        <a:solidFill>
          <a:schemeClr val="accent5">
            <a:hueOff val="-3072065"/>
            <a:satOff val="-7918"/>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Pandas and Matplotlib for visualization</a:t>
          </a:r>
          <a:endParaRPr lang="en-IN" sz="1900" kern="1200" dirty="0">
            <a:latin typeface="Times New Roman" panose="02020603050405020304" pitchFamily="18" charset="0"/>
            <a:cs typeface="Times New Roman" panose="02020603050405020304" pitchFamily="18" charset="0"/>
          </a:endParaRPr>
        </a:p>
      </dsp:txBody>
      <dsp:txXfrm>
        <a:off x="4495773" y="2810077"/>
        <a:ext cx="1507522" cy="1214026"/>
      </dsp:txXfrm>
    </dsp:sp>
    <dsp:sp modelId="{DE5AC9FC-9A6A-4359-8557-EEFCF546E4AC}">
      <dsp:nvSpPr>
        <dsp:cNvPr id="0" name=""/>
        <dsp:cNvSpPr/>
      </dsp:nvSpPr>
      <dsp:spPr>
        <a:xfrm>
          <a:off x="6387360" y="0"/>
          <a:ext cx="1978828" cy="427697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Step -4 | Interactive visual analytics:</a:t>
          </a:r>
          <a:endParaRPr lang="en-IN" sz="2100" kern="1200">
            <a:latin typeface="Times New Roman" panose="02020603050405020304" pitchFamily="18" charset="0"/>
            <a:cs typeface="Times New Roman" panose="02020603050405020304" pitchFamily="18" charset="0"/>
          </a:endParaRPr>
        </a:p>
      </dsp:txBody>
      <dsp:txXfrm>
        <a:off x="6387360" y="0"/>
        <a:ext cx="1978828" cy="1283092"/>
      </dsp:txXfrm>
    </dsp:sp>
    <dsp:sp modelId="{A39047EE-B375-41C4-80DA-D7AF4F8905EF}">
      <dsp:nvSpPr>
        <dsp:cNvPr id="0" name=""/>
        <dsp:cNvSpPr/>
      </dsp:nvSpPr>
      <dsp:spPr>
        <a:xfrm>
          <a:off x="6585243" y="1284345"/>
          <a:ext cx="1583062" cy="1289566"/>
        </a:xfrm>
        <a:prstGeom prst="roundRect">
          <a:avLst>
            <a:gd name="adj" fmla="val 10000"/>
          </a:avLst>
        </a:prstGeom>
        <a:solidFill>
          <a:schemeClr val="accent5">
            <a:hueOff val="-3686478"/>
            <a:satOff val="-9501"/>
            <a:lumOff val="-64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Launch Sites Locations Analysis with Folium</a:t>
          </a:r>
          <a:endParaRPr lang="en-IN" sz="1900" kern="1200" dirty="0">
            <a:latin typeface="Times New Roman" panose="02020603050405020304" pitchFamily="18" charset="0"/>
            <a:cs typeface="Times New Roman" panose="02020603050405020304" pitchFamily="18" charset="0"/>
          </a:endParaRPr>
        </a:p>
      </dsp:txBody>
      <dsp:txXfrm>
        <a:off x="6623013" y="1322115"/>
        <a:ext cx="1507522" cy="1214026"/>
      </dsp:txXfrm>
    </dsp:sp>
    <dsp:sp modelId="{EF55358E-11C0-4DA1-B657-427A812AE370}">
      <dsp:nvSpPr>
        <dsp:cNvPr id="0" name=""/>
        <dsp:cNvSpPr/>
      </dsp:nvSpPr>
      <dsp:spPr>
        <a:xfrm>
          <a:off x="6585243" y="2772307"/>
          <a:ext cx="1583062" cy="1289566"/>
        </a:xfrm>
        <a:prstGeom prst="roundRect">
          <a:avLst>
            <a:gd name="adj" fmla="val 10000"/>
          </a:avLst>
        </a:prstGeom>
        <a:solidFill>
          <a:schemeClr val="accent5">
            <a:hueOff val="-4300891"/>
            <a:satOff val="-11085"/>
            <a:lumOff val="-7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Interactive Dashboard with </a:t>
          </a:r>
          <a:r>
            <a:rPr lang="en-GB" sz="1900" kern="1200" dirty="0" err="1">
              <a:latin typeface="Times New Roman" panose="02020603050405020304" pitchFamily="18" charset="0"/>
              <a:cs typeface="Times New Roman" panose="02020603050405020304" pitchFamily="18" charset="0"/>
            </a:rPr>
            <a:t>Plotly</a:t>
          </a:r>
          <a:r>
            <a:rPr lang="en-GB" sz="1900" kern="1200" dirty="0">
              <a:latin typeface="Times New Roman" panose="02020603050405020304" pitchFamily="18" charset="0"/>
              <a:cs typeface="Times New Roman" panose="02020603050405020304" pitchFamily="18" charset="0"/>
            </a:rPr>
            <a:t> Dash</a:t>
          </a:r>
          <a:endParaRPr lang="en-IN" sz="1900" kern="1200" dirty="0">
            <a:latin typeface="Times New Roman" panose="02020603050405020304" pitchFamily="18" charset="0"/>
            <a:cs typeface="Times New Roman" panose="02020603050405020304" pitchFamily="18" charset="0"/>
          </a:endParaRPr>
        </a:p>
      </dsp:txBody>
      <dsp:txXfrm>
        <a:off x="6623013" y="2810077"/>
        <a:ext cx="1507522" cy="1214026"/>
      </dsp:txXfrm>
    </dsp:sp>
    <dsp:sp modelId="{06A2F328-E5C4-45FC-B6A0-9E205BE47485}">
      <dsp:nvSpPr>
        <dsp:cNvPr id="0" name=""/>
        <dsp:cNvSpPr/>
      </dsp:nvSpPr>
      <dsp:spPr>
        <a:xfrm>
          <a:off x="8514601" y="0"/>
          <a:ext cx="1978828" cy="427697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Step -5 | Machine Learning Prediction:</a:t>
          </a:r>
          <a:endParaRPr lang="en-IN" sz="2100" kern="1200">
            <a:latin typeface="Times New Roman" panose="02020603050405020304" pitchFamily="18" charset="0"/>
            <a:cs typeface="Times New Roman" panose="02020603050405020304" pitchFamily="18" charset="0"/>
          </a:endParaRPr>
        </a:p>
      </dsp:txBody>
      <dsp:txXfrm>
        <a:off x="8514601" y="0"/>
        <a:ext cx="1978828" cy="1283092"/>
      </dsp:txXfrm>
    </dsp:sp>
    <dsp:sp modelId="{A2624A61-0961-474D-9D70-D522AAE14E6F}">
      <dsp:nvSpPr>
        <dsp:cNvPr id="0" name=""/>
        <dsp:cNvSpPr/>
      </dsp:nvSpPr>
      <dsp:spPr>
        <a:xfrm>
          <a:off x="8712484" y="1283197"/>
          <a:ext cx="1583062" cy="623064"/>
        </a:xfrm>
        <a:prstGeom prst="roundRect">
          <a:avLst>
            <a:gd name="adj" fmla="val 10000"/>
          </a:avLst>
        </a:prstGeom>
        <a:solidFill>
          <a:schemeClr val="accent5">
            <a:hueOff val="-4915304"/>
            <a:satOff val="-12668"/>
            <a:lumOff val="-8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K-nearest </a:t>
          </a:r>
          <a:r>
            <a:rPr lang="en-GB" sz="1900" kern="1200" dirty="0" err="1">
              <a:latin typeface="Times New Roman" panose="02020603050405020304" pitchFamily="18" charset="0"/>
              <a:cs typeface="Times New Roman" panose="02020603050405020304" pitchFamily="18" charset="0"/>
            </a:rPr>
            <a:t>neighbors</a:t>
          </a:r>
          <a:endParaRPr lang="en-IN" sz="1900" kern="1200" dirty="0">
            <a:latin typeface="Times New Roman" panose="02020603050405020304" pitchFamily="18" charset="0"/>
            <a:cs typeface="Times New Roman" panose="02020603050405020304" pitchFamily="18" charset="0"/>
          </a:endParaRPr>
        </a:p>
      </dsp:txBody>
      <dsp:txXfrm>
        <a:off x="8730733" y="1301446"/>
        <a:ext cx="1546564" cy="586566"/>
      </dsp:txXfrm>
    </dsp:sp>
    <dsp:sp modelId="{004837D1-AFE6-4D5A-9E49-C3EFBE8CDF18}">
      <dsp:nvSpPr>
        <dsp:cNvPr id="0" name=""/>
        <dsp:cNvSpPr/>
      </dsp:nvSpPr>
      <dsp:spPr>
        <a:xfrm>
          <a:off x="8712484" y="2002117"/>
          <a:ext cx="1583062" cy="623064"/>
        </a:xfrm>
        <a:prstGeom prst="roundRect">
          <a:avLst>
            <a:gd name="adj" fmla="val 10000"/>
          </a:avLst>
        </a:prstGeom>
        <a:solidFill>
          <a:schemeClr val="accent5">
            <a:hueOff val="-5529717"/>
            <a:satOff val="-14252"/>
            <a:lumOff val="-96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Decision Tree</a:t>
          </a:r>
          <a:endParaRPr lang="en-IN" sz="1900" kern="1200" dirty="0">
            <a:latin typeface="Times New Roman" panose="02020603050405020304" pitchFamily="18" charset="0"/>
            <a:cs typeface="Times New Roman" panose="02020603050405020304" pitchFamily="18" charset="0"/>
          </a:endParaRPr>
        </a:p>
      </dsp:txBody>
      <dsp:txXfrm>
        <a:off x="8730733" y="2020366"/>
        <a:ext cx="1546564" cy="586566"/>
      </dsp:txXfrm>
    </dsp:sp>
    <dsp:sp modelId="{AA2781C2-7B92-47CB-911F-4DC98D58C1B8}">
      <dsp:nvSpPr>
        <dsp:cNvPr id="0" name=""/>
        <dsp:cNvSpPr/>
      </dsp:nvSpPr>
      <dsp:spPr>
        <a:xfrm>
          <a:off x="8712484" y="2721038"/>
          <a:ext cx="1583062" cy="623064"/>
        </a:xfrm>
        <a:prstGeom prst="roundRect">
          <a:avLst>
            <a:gd name="adj" fmla="val 10000"/>
          </a:avLst>
        </a:prstGeom>
        <a:solidFill>
          <a:schemeClr val="accent5">
            <a:hueOff val="-6144130"/>
            <a:satOff val="-15835"/>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Logistic Regression</a:t>
          </a:r>
          <a:endParaRPr lang="en-IN" sz="1900" kern="1200" dirty="0">
            <a:latin typeface="Times New Roman" panose="02020603050405020304" pitchFamily="18" charset="0"/>
            <a:cs typeface="Times New Roman" panose="02020603050405020304" pitchFamily="18" charset="0"/>
          </a:endParaRPr>
        </a:p>
      </dsp:txBody>
      <dsp:txXfrm>
        <a:off x="8730733" y="2739287"/>
        <a:ext cx="1546564" cy="586566"/>
      </dsp:txXfrm>
    </dsp:sp>
    <dsp:sp modelId="{942AE730-0C7B-4711-9354-D2C141FD167B}">
      <dsp:nvSpPr>
        <dsp:cNvPr id="0" name=""/>
        <dsp:cNvSpPr/>
      </dsp:nvSpPr>
      <dsp:spPr>
        <a:xfrm>
          <a:off x="8712484" y="3439958"/>
          <a:ext cx="1583062" cy="62306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Support Vector Machine</a:t>
          </a:r>
          <a:endParaRPr lang="en-IN" sz="1900" kern="1200" dirty="0">
            <a:latin typeface="Times New Roman" panose="02020603050405020304" pitchFamily="18" charset="0"/>
            <a:cs typeface="Times New Roman" panose="02020603050405020304" pitchFamily="18" charset="0"/>
          </a:endParaRPr>
        </a:p>
      </dsp:txBody>
      <dsp:txXfrm>
        <a:off x="8730733" y="3458207"/>
        <a:ext cx="1546564" cy="5865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C715E-5061-4D09-9DF7-48F717A847B5}">
      <dsp:nvSpPr>
        <dsp:cNvPr id="0" name=""/>
        <dsp:cNvSpPr/>
      </dsp:nvSpPr>
      <dsp:spPr>
        <a:xfrm>
          <a:off x="1894" y="8282"/>
          <a:ext cx="2926893" cy="1170757"/>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mes New Roman" panose="02020603050405020304" pitchFamily="18" charset="0"/>
              <a:cs typeface="Times New Roman" panose="02020603050405020304" pitchFamily="18" charset="0"/>
            </a:rPr>
            <a:t>Exploratory data analysis results: </a:t>
          </a:r>
          <a:endParaRPr lang="en-IN" sz="2400" kern="1200">
            <a:latin typeface="Times New Roman" panose="02020603050405020304" pitchFamily="18" charset="0"/>
            <a:cs typeface="Times New Roman" panose="02020603050405020304" pitchFamily="18" charset="0"/>
          </a:endParaRPr>
        </a:p>
      </dsp:txBody>
      <dsp:txXfrm>
        <a:off x="587273" y="8282"/>
        <a:ext cx="1756136" cy="1170757"/>
      </dsp:txXfrm>
    </dsp:sp>
    <dsp:sp modelId="{5B77290F-723C-4905-952A-F00696AD630A}">
      <dsp:nvSpPr>
        <dsp:cNvPr id="0" name=""/>
        <dsp:cNvSpPr/>
      </dsp:nvSpPr>
      <dsp:spPr>
        <a:xfrm>
          <a:off x="2548291" y="107797"/>
          <a:ext cx="2429321" cy="971728"/>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EDA with visualization results: Slides 33 to 38</a:t>
          </a:r>
          <a:endParaRPr lang="en-IN" sz="1800" kern="1200" dirty="0">
            <a:latin typeface="Times New Roman" panose="02020603050405020304" pitchFamily="18" charset="0"/>
            <a:cs typeface="Times New Roman" panose="02020603050405020304" pitchFamily="18" charset="0"/>
          </a:endParaRPr>
        </a:p>
      </dsp:txBody>
      <dsp:txXfrm>
        <a:off x="3034155" y="107797"/>
        <a:ext cx="1457593" cy="971728"/>
      </dsp:txXfrm>
    </dsp:sp>
    <dsp:sp modelId="{AAD6BC59-71E0-4BC9-8B5F-8C40C948D200}">
      <dsp:nvSpPr>
        <dsp:cNvPr id="0" name=""/>
        <dsp:cNvSpPr/>
      </dsp:nvSpPr>
      <dsp:spPr>
        <a:xfrm>
          <a:off x="4637508" y="107797"/>
          <a:ext cx="2429321" cy="971728"/>
        </a:xfrm>
        <a:prstGeom prst="chevron">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EDA with SQL results: Slides 39 to 49</a:t>
          </a:r>
          <a:endParaRPr lang="en-IN" sz="1800" kern="1200" dirty="0">
            <a:latin typeface="Times New Roman" panose="02020603050405020304" pitchFamily="18" charset="0"/>
            <a:cs typeface="Times New Roman" panose="02020603050405020304" pitchFamily="18" charset="0"/>
          </a:endParaRPr>
        </a:p>
      </dsp:txBody>
      <dsp:txXfrm>
        <a:off x="5123372" y="107797"/>
        <a:ext cx="1457593" cy="9717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69D7D-9E6C-4555-923C-1A1EB7FCAE68}">
      <dsp:nvSpPr>
        <dsp:cNvPr id="0" name=""/>
        <dsp:cNvSpPr/>
      </dsp:nvSpPr>
      <dsp:spPr>
        <a:xfrm>
          <a:off x="2032" y="63944"/>
          <a:ext cx="3140796" cy="125631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1" kern="1200">
              <a:latin typeface="Times New Roman" panose="02020603050405020304" pitchFamily="18" charset="0"/>
              <a:cs typeface="Times New Roman" panose="02020603050405020304" pitchFamily="18" charset="0"/>
            </a:rPr>
            <a:t>Interactive analytics demo in screenshots:</a:t>
          </a:r>
          <a:endParaRPr lang="en-IN" sz="2300" kern="1200">
            <a:latin typeface="Times New Roman" panose="02020603050405020304" pitchFamily="18" charset="0"/>
            <a:cs typeface="Times New Roman" panose="02020603050405020304" pitchFamily="18" charset="0"/>
          </a:endParaRPr>
        </a:p>
      </dsp:txBody>
      <dsp:txXfrm>
        <a:off x="630191" y="63944"/>
        <a:ext cx="1884478" cy="1256318"/>
      </dsp:txXfrm>
    </dsp:sp>
    <dsp:sp modelId="{0360813A-3BCC-438C-842B-5D257C0A2A5F}">
      <dsp:nvSpPr>
        <dsp:cNvPr id="0" name=""/>
        <dsp:cNvSpPr/>
      </dsp:nvSpPr>
      <dsp:spPr>
        <a:xfrm>
          <a:off x="2734525" y="170731"/>
          <a:ext cx="2606860" cy="1042744"/>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Folium Map: Slides 51 to 59</a:t>
          </a:r>
          <a:endParaRPr lang="en-IN" sz="2500" kern="1200" dirty="0">
            <a:latin typeface="Times New Roman" panose="02020603050405020304" pitchFamily="18" charset="0"/>
            <a:cs typeface="Times New Roman" panose="02020603050405020304" pitchFamily="18" charset="0"/>
          </a:endParaRPr>
        </a:p>
      </dsp:txBody>
      <dsp:txXfrm>
        <a:off x="3255897" y="170731"/>
        <a:ext cx="1564116" cy="1042744"/>
      </dsp:txXfrm>
    </dsp:sp>
    <dsp:sp modelId="{822E167B-2B59-48EC-93EE-42EDD2E80D65}">
      <dsp:nvSpPr>
        <dsp:cNvPr id="0" name=""/>
        <dsp:cNvSpPr/>
      </dsp:nvSpPr>
      <dsp:spPr>
        <a:xfrm>
          <a:off x="4976425" y="170731"/>
          <a:ext cx="2606860" cy="1042744"/>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latin typeface="Times New Roman" panose="02020603050405020304" pitchFamily="18" charset="0"/>
              <a:cs typeface="Times New Roman" panose="02020603050405020304" pitchFamily="18" charset="0"/>
            </a:rPr>
            <a:t>Plotly</a:t>
          </a:r>
          <a:r>
            <a:rPr lang="en-US" sz="2500" kern="1200" dirty="0">
              <a:latin typeface="Times New Roman" panose="02020603050405020304" pitchFamily="18" charset="0"/>
              <a:cs typeface="Times New Roman" panose="02020603050405020304" pitchFamily="18" charset="0"/>
            </a:rPr>
            <a:t>: Slides 61 to 64</a:t>
          </a:r>
          <a:endParaRPr lang="en-IN" sz="2500" kern="1200" dirty="0">
            <a:latin typeface="Times New Roman" panose="02020603050405020304" pitchFamily="18" charset="0"/>
            <a:cs typeface="Times New Roman" panose="02020603050405020304" pitchFamily="18" charset="0"/>
          </a:endParaRPr>
        </a:p>
      </dsp:txBody>
      <dsp:txXfrm>
        <a:off x="5497797" y="170731"/>
        <a:ext cx="1564116" cy="10427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FF7CB-F8DE-49F7-842A-6CB78D75D1B2}">
      <dsp:nvSpPr>
        <dsp:cNvPr id="0" name=""/>
        <dsp:cNvSpPr/>
      </dsp:nvSpPr>
      <dsp:spPr>
        <a:xfrm>
          <a:off x="930560" y="18"/>
          <a:ext cx="2709265" cy="1083706"/>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b="1" kern="1200">
              <a:latin typeface="Times New Roman" panose="02020603050405020304" pitchFamily="18" charset="0"/>
              <a:cs typeface="Times New Roman" panose="02020603050405020304" pitchFamily="18" charset="0"/>
            </a:rPr>
            <a:t>Predictive analysis results:</a:t>
          </a:r>
          <a:endParaRPr lang="en-IN" sz="2600" kern="1200">
            <a:latin typeface="Times New Roman" panose="02020603050405020304" pitchFamily="18" charset="0"/>
            <a:cs typeface="Times New Roman" panose="02020603050405020304" pitchFamily="18" charset="0"/>
          </a:endParaRPr>
        </a:p>
      </dsp:txBody>
      <dsp:txXfrm>
        <a:off x="1472413" y="18"/>
        <a:ext cx="1625559" cy="1083706"/>
      </dsp:txXfrm>
    </dsp:sp>
    <dsp:sp modelId="{CDBAB9B7-8A82-4FE0-AF20-7F4442D0FEC5}">
      <dsp:nvSpPr>
        <dsp:cNvPr id="0" name=""/>
        <dsp:cNvSpPr/>
      </dsp:nvSpPr>
      <dsp:spPr>
        <a:xfrm>
          <a:off x="3287620" y="92133"/>
          <a:ext cx="2248690" cy="89947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Slides 66 and 67</a:t>
          </a:r>
          <a:endParaRPr lang="en-IN" sz="2700" kern="1200" dirty="0">
            <a:latin typeface="Times New Roman" panose="02020603050405020304" pitchFamily="18" charset="0"/>
            <a:cs typeface="Times New Roman" panose="02020603050405020304" pitchFamily="18" charset="0"/>
          </a:endParaRPr>
        </a:p>
      </dsp:txBody>
      <dsp:txXfrm>
        <a:off x="3737358" y="92133"/>
        <a:ext cx="1349214" cy="89947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30F80-2512-4B5E-979A-C7BD27FB8571}">
      <dsp:nvSpPr>
        <dsp:cNvPr id="0" name=""/>
        <dsp:cNvSpPr/>
      </dsp:nvSpPr>
      <dsp:spPr>
        <a:xfrm rot="10800000">
          <a:off x="2022929" y="0"/>
          <a:ext cx="7044344" cy="99441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507" tIns="80010" rIns="149352" bIns="80010" numCol="1" spcCol="1270" anchor="t" anchorCtr="0">
          <a:noAutofit/>
        </a:bodyPr>
        <a:lstStyle/>
        <a:p>
          <a:pPr marL="0" lvl="0" indent="0" algn="l"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Analysis: </a:t>
          </a:r>
          <a:endParaRPr lang="en-IN" sz="21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Larger the number of flights at a launch site, greater is the success rate.</a:t>
          </a:r>
          <a:endParaRPr lang="en-IN" sz="1600" kern="1200" dirty="0">
            <a:latin typeface="Times New Roman" panose="02020603050405020304" pitchFamily="18" charset="0"/>
            <a:cs typeface="Times New Roman" panose="02020603050405020304" pitchFamily="18" charset="0"/>
          </a:endParaRPr>
        </a:p>
      </dsp:txBody>
      <dsp:txXfrm rot="10800000">
        <a:off x="2271531" y="0"/>
        <a:ext cx="6795742" cy="994410"/>
      </dsp:txXfrm>
    </dsp:sp>
    <dsp:sp modelId="{00D93740-BF86-4D9D-AD46-4214B022DC0A}">
      <dsp:nvSpPr>
        <dsp:cNvPr id="0" name=""/>
        <dsp:cNvSpPr/>
      </dsp:nvSpPr>
      <dsp:spPr>
        <a:xfrm>
          <a:off x="1525724" y="0"/>
          <a:ext cx="994410" cy="99441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7C4D0-E389-423B-9FE3-D5AF218771D4}">
      <dsp:nvSpPr>
        <dsp:cNvPr id="0" name=""/>
        <dsp:cNvSpPr/>
      </dsp:nvSpPr>
      <dsp:spPr>
        <a:xfrm>
          <a:off x="0" y="0"/>
          <a:ext cx="1864771" cy="1864771"/>
        </a:xfrm>
        <a:prstGeom prst="pie">
          <a:avLst>
            <a:gd name="adj1" fmla="val 5400000"/>
            <a:gd name="adj2" fmla="val 162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4EA93-8AA8-4360-9024-F77C4BEFCC70}">
      <dsp:nvSpPr>
        <dsp:cNvPr id="0" name=""/>
        <dsp:cNvSpPr/>
      </dsp:nvSpPr>
      <dsp:spPr>
        <a:xfrm>
          <a:off x="932385" y="0"/>
          <a:ext cx="9425120" cy="1864771"/>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dirty="0">
              <a:latin typeface="Times New Roman" panose="02020603050405020304" pitchFamily="18" charset="0"/>
              <a:cs typeface="Times New Roman" panose="02020603050405020304" pitchFamily="18" charset="0"/>
            </a:rPr>
            <a:t>Analysis: </a:t>
          </a:r>
          <a:endParaRPr lang="en-IN" sz="4800" kern="1200" dirty="0">
            <a:latin typeface="Times New Roman" panose="02020603050405020304" pitchFamily="18" charset="0"/>
            <a:cs typeface="Times New Roman" panose="02020603050405020304" pitchFamily="18" charset="0"/>
          </a:endParaRPr>
        </a:p>
      </dsp:txBody>
      <dsp:txXfrm>
        <a:off x="932385" y="0"/>
        <a:ext cx="4712560" cy="1864771"/>
      </dsp:txXfrm>
    </dsp:sp>
    <dsp:sp modelId="{C3F80E93-9A26-41F1-B92A-F23C8A9E7532}">
      <dsp:nvSpPr>
        <dsp:cNvPr id="0" name=""/>
        <dsp:cNvSpPr/>
      </dsp:nvSpPr>
      <dsp:spPr>
        <a:xfrm>
          <a:off x="5644945" y="0"/>
          <a:ext cx="4712560" cy="186477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latin typeface="Times New Roman" panose="02020603050405020304" pitchFamily="18" charset="0"/>
              <a:cs typeface="Times New Roman" panose="02020603050405020304" pitchFamily="18" charset="0"/>
            </a:rPr>
            <a:t>Larger the payload, greater is the success rate.</a:t>
          </a:r>
          <a:endParaRPr lang="en-IN" sz="2100" kern="1200" dirty="0">
            <a:latin typeface="Times New Roman" panose="02020603050405020304" pitchFamily="18" charset="0"/>
            <a:cs typeface="Times New Roman" panose="02020603050405020304" pitchFamily="18" charset="0"/>
          </a:endParaRPr>
        </a:p>
        <a:p>
          <a:pPr marL="228600" lvl="1" indent="-228600" algn="l" defTabSz="933450">
            <a:lnSpc>
              <a:spcPct val="90000"/>
            </a:lnSpc>
            <a:spcBef>
              <a:spcPct val="0"/>
            </a:spcBef>
            <a:spcAft>
              <a:spcPct val="15000"/>
            </a:spcAft>
            <a:buChar char="•"/>
          </a:pPr>
          <a:r>
            <a:rPr lang="en-US" sz="2100" kern="1200" dirty="0">
              <a:latin typeface="Times New Roman" panose="02020603050405020304" pitchFamily="18" charset="0"/>
              <a:cs typeface="Times New Roman" panose="02020603050405020304" pitchFamily="18" charset="0"/>
            </a:rPr>
            <a:t>With a few exceptions, most of the launches with payload mass exceeding 10,000 Kg have been successful.</a:t>
          </a:r>
          <a:endParaRPr lang="en-IN" sz="2100" kern="1200" dirty="0">
            <a:latin typeface="Times New Roman" panose="02020603050405020304" pitchFamily="18" charset="0"/>
            <a:cs typeface="Times New Roman" panose="02020603050405020304" pitchFamily="18" charset="0"/>
          </a:endParaRPr>
        </a:p>
      </dsp:txBody>
      <dsp:txXfrm>
        <a:off x="5644945" y="0"/>
        <a:ext cx="4712560" cy="186477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4CA02-AE92-4004-A177-7D68EF9C0CC9}">
      <dsp:nvSpPr>
        <dsp:cNvPr id="0" name=""/>
        <dsp:cNvSpPr/>
      </dsp:nvSpPr>
      <dsp:spPr>
        <a:xfrm>
          <a:off x="0" y="2698452"/>
          <a:ext cx="4430046" cy="885692"/>
        </a:xfrm>
        <a:prstGeom prst="horizontalScroll">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Launches to ISS, GTO and SO had the least success rates.</a:t>
          </a:r>
          <a:endParaRPr lang="en-IN" sz="2000" kern="1200" dirty="0">
            <a:latin typeface="Times New Roman" panose="02020603050405020304" pitchFamily="18" charset="0"/>
            <a:cs typeface="Times New Roman" panose="02020603050405020304" pitchFamily="18" charset="0"/>
          </a:endParaRPr>
        </a:p>
      </dsp:txBody>
      <dsp:txXfrm>
        <a:off x="110712" y="2809164"/>
        <a:ext cx="4263978" cy="664269"/>
      </dsp:txXfrm>
    </dsp:sp>
    <dsp:sp modelId="{6F3BED02-119E-4360-86B3-9EF5F79ED3A9}">
      <dsp:nvSpPr>
        <dsp:cNvPr id="0" name=""/>
        <dsp:cNvSpPr/>
      </dsp:nvSpPr>
      <dsp:spPr>
        <a:xfrm rot="10800000">
          <a:off x="0" y="1349542"/>
          <a:ext cx="4430046" cy="1362194"/>
        </a:xfrm>
        <a:prstGeom prst="horizontalScroll">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Launches to VLEO, LEO, MEO and PO orbits had comparatively lower success rates.</a:t>
          </a:r>
        </a:p>
      </dsp:txBody>
      <dsp:txXfrm rot="10800000">
        <a:off x="85137" y="1519816"/>
        <a:ext cx="4174635" cy="1021646"/>
      </dsp:txXfrm>
    </dsp:sp>
    <dsp:sp modelId="{B6AB21B8-B047-433E-B480-2B34A64E3D88}">
      <dsp:nvSpPr>
        <dsp:cNvPr id="0" name=""/>
        <dsp:cNvSpPr/>
      </dsp:nvSpPr>
      <dsp:spPr>
        <a:xfrm rot="10800000">
          <a:off x="0" y="633"/>
          <a:ext cx="4430046" cy="1362194"/>
        </a:xfrm>
        <a:prstGeom prst="horizontalScroll">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Launches to ES-L1, GEO, HEO and SSO orbits had the most success rates.</a:t>
          </a:r>
        </a:p>
      </dsp:txBody>
      <dsp:txXfrm rot="10800000">
        <a:off x="85137" y="170907"/>
        <a:ext cx="4174635" cy="10216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0C2C5-9DAA-4070-95ED-DAC2C03B9441}">
      <dsp:nvSpPr>
        <dsp:cNvPr id="0" name=""/>
        <dsp:cNvSpPr/>
      </dsp:nvSpPr>
      <dsp:spPr>
        <a:xfrm>
          <a:off x="0" y="0"/>
          <a:ext cx="4430046" cy="730080"/>
        </a:xfrm>
        <a:prstGeom prst="horizontalScroll">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latin typeface="Times New Roman" panose="02020603050405020304" pitchFamily="18" charset="0"/>
              <a:cs typeface="Times New Roman" panose="02020603050405020304" pitchFamily="18" charset="0"/>
            </a:rPr>
            <a:t>Analysis:</a:t>
          </a:r>
        </a:p>
      </dsp:txBody>
      <dsp:txXfrm>
        <a:off x="91260" y="91260"/>
        <a:ext cx="4293156" cy="54756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DB51-D993-4332-99DA-576C27619DE7}">
      <dsp:nvSpPr>
        <dsp:cNvPr id="0" name=""/>
        <dsp:cNvSpPr/>
      </dsp:nvSpPr>
      <dsp:spPr>
        <a:xfrm>
          <a:off x="0" y="1673735"/>
          <a:ext cx="9745589" cy="5493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Therefore, it is not easy to distinguish the relationship between the flight numbers and orbit for other orbits.</a:t>
          </a:r>
          <a:endParaRPr lang="en-IN" sz="1800" kern="1200" dirty="0">
            <a:latin typeface="Times New Roman" panose="02020603050405020304" pitchFamily="18" charset="0"/>
            <a:cs typeface="Times New Roman" panose="02020603050405020304" pitchFamily="18" charset="0"/>
          </a:endParaRPr>
        </a:p>
      </dsp:txBody>
      <dsp:txXfrm>
        <a:off x="0" y="1673735"/>
        <a:ext cx="9745589" cy="549357"/>
      </dsp:txXfrm>
    </dsp:sp>
    <dsp:sp modelId="{AA7BC020-37D0-44E1-8DE7-A25CFEE0D1D8}">
      <dsp:nvSpPr>
        <dsp:cNvPr id="0" name=""/>
        <dsp:cNvSpPr/>
      </dsp:nvSpPr>
      <dsp:spPr>
        <a:xfrm rot="10800000">
          <a:off x="0" y="837064"/>
          <a:ext cx="9745589" cy="844911"/>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 case of LEO orbit, it appears that the success rate depends on the number of flights. However, the same cannot be said for the other orbits such as the GTO orbit. </a:t>
          </a:r>
          <a:endParaRPr lang="en-IN" sz="1800" kern="1200" dirty="0">
            <a:latin typeface="Times New Roman" panose="02020603050405020304" pitchFamily="18" charset="0"/>
            <a:cs typeface="Times New Roman" panose="02020603050405020304" pitchFamily="18" charset="0"/>
          </a:endParaRPr>
        </a:p>
      </dsp:txBody>
      <dsp:txXfrm rot="10800000">
        <a:off x="0" y="837064"/>
        <a:ext cx="9745589" cy="548998"/>
      </dsp:txXfrm>
    </dsp:sp>
    <dsp:sp modelId="{292A181B-3346-47B8-B7E1-C78693396D27}">
      <dsp:nvSpPr>
        <dsp:cNvPr id="0" name=""/>
        <dsp:cNvSpPr/>
      </dsp:nvSpPr>
      <dsp:spPr>
        <a:xfrm rot="10800000">
          <a:off x="0" y="0"/>
          <a:ext cx="9745589" cy="844911"/>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from the above plot, it can be concluded that </a:t>
          </a:r>
          <a:r>
            <a:rPr lang="en-US" sz="1800" b="1" kern="1200" dirty="0">
              <a:latin typeface="Times New Roman" panose="02020603050405020304" pitchFamily="18" charset="0"/>
              <a:cs typeface="Times New Roman" panose="02020603050405020304" pitchFamily="18" charset="0"/>
            </a:rPr>
            <a:t>the relationship between the flight number and orbit is ambiguous.</a:t>
          </a:r>
          <a:endParaRPr lang="en-IN" sz="1800" kern="1200" dirty="0">
            <a:latin typeface="Times New Roman" panose="02020603050405020304" pitchFamily="18" charset="0"/>
            <a:cs typeface="Times New Roman" panose="02020603050405020304" pitchFamily="18" charset="0"/>
          </a:endParaRPr>
        </a:p>
      </dsp:txBody>
      <dsp:txXfrm rot="10800000">
        <a:off x="0" y="0"/>
        <a:ext cx="9745589" cy="54899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7E4D2-7304-4B90-9FF1-856192638317}">
      <dsp:nvSpPr>
        <dsp:cNvPr id="0" name=""/>
        <dsp:cNvSpPr/>
      </dsp:nvSpPr>
      <dsp:spPr>
        <a:xfrm>
          <a:off x="0" y="370"/>
          <a:ext cx="6097904" cy="36896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Times New Roman" panose="02020603050405020304" pitchFamily="18" charset="0"/>
              <a:cs typeface="Times New Roman" panose="02020603050405020304" pitchFamily="18" charset="0"/>
            </a:rPr>
            <a:t>Analysis: </a:t>
          </a:r>
          <a:endParaRPr lang="en-IN" sz="1800" kern="1200">
            <a:latin typeface="Times New Roman" panose="02020603050405020304" pitchFamily="18" charset="0"/>
            <a:cs typeface="Times New Roman" panose="02020603050405020304" pitchFamily="18" charset="0"/>
          </a:endParaRPr>
        </a:p>
      </dsp:txBody>
      <dsp:txXfrm>
        <a:off x="18011" y="18381"/>
        <a:ext cx="6061882" cy="3329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DD51C-E266-4659-82C1-77901928B56E}">
      <dsp:nvSpPr>
        <dsp:cNvPr id="0" name=""/>
        <dsp:cNvSpPr/>
      </dsp:nvSpPr>
      <dsp:spPr>
        <a:xfrm>
          <a:off x="0" y="4497"/>
          <a:ext cx="10687960" cy="486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LEO, ISS and PO orbits have more successful landings for heavy payloads.</a:t>
          </a:r>
          <a:endParaRPr lang="en-IN" sz="1800" kern="1200" dirty="0">
            <a:latin typeface="Times New Roman" panose="02020603050405020304" pitchFamily="18" charset="0"/>
            <a:cs typeface="Times New Roman" panose="02020603050405020304" pitchFamily="18" charset="0"/>
          </a:endParaRPr>
        </a:p>
      </dsp:txBody>
      <dsp:txXfrm>
        <a:off x="23760" y="28257"/>
        <a:ext cx="10640440" cy="439200"/>
      </dsp:txXfrm>
    </dsp:sp>
    <dsp:sp modelId="{ED692D70-950C-4FB6-855E-BBF2EF2AF1F3}">
      <dsp:nvSpPr>
        <dsp:cNvPr id="0" name=""/>
        <dsp:cNvSpPr/>
      </dsp:nvSpPr>
      <dsp:spPr>
        <a:xfrm>
          <a:off x="0" y="566097"/>
          <a:ext cx="10687960" cy="486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However, similar pattern cannot be determined for other orbits on account of the following reasons:</a:t>
          </a:r>
          <a:endParaRPr lang="en-IN" sz="1800" kern="1200">
            <a:latin typeface="Times New Roman" panose="02020603050405020304" pitchFamily="18" charset="0"/>
            <a:cs typeface="Times New Roman" panose="02020603050405020304" pitchFamily="18" charset="0"/>
          </a:endParaRPr>
        </a:p>
      </dsp:txBody>
      <dsp:txXfrm>
        <a:off x="23760" y="589857"/>
        <a:ext cx="10640440" cy="439200"/>
      </dsp:txXfrm>
    </dsp:sp>
    <dsp:sp modelId="{7A2ADDCB-4B2A-4411-9AFF-F941D117C7DD}">
      <dsp:nvSpPr>
        <dsp:cNvPr id="0" name=""/>
        <dsp:cNvSpPr/>
      </dsp:nvSpPr>
      <dsp:spPr>
        <a:xfrm>
          <a:off x="0" y="1052817"/>
          <a:ext cx="10687960" cy="82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34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latin typeface="Times New Roman" panose="02020603050405020304" pitchFamily="18" charset="0"/>
              <a:cs typeface="Times New Roman" panose="02020603050405020304" pitchFamily="18" charset="0"/>
            </a:rPr>
            <a:t>There are both observations (i.e., successful and unsuccessful) for each class of payloads in certain orbits such as GTO, VLEO etc.</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20000"/>
            </a:spcAft>
            <a:buChar char="•"/>
          </a:pPr>
          <a:r>
            <a:rPr lang="en-US" sz="1800" kern="1200">
              <a:latin typeface="Times New Roman" panose="02020603050405020304" pitchFamily="18" charset="0"/>
              <a:cs typeface="Times New Roman" panose="02020603050405020304" pitchFamily="18" charset="0"/>
            </a:rPr>
            <a:t>Some orbits such as SSO,  do not have observations beyond certain payload.</a:t>
          </a:r>
          <a:endParaRPr lang="en-IN" sz="1800" kern="1200">
            <a:latin typeface="Times New Roman" panose="02020603050405020304" pitchFamily="18" charset="0"/>
            <a:cs typeface="Times New Roman" panose="02020603050405020304" pitchFamily="18" charset="0"/>
          </a:endParaRPr>
        </a:p>
      </dsp:txBody>
      <dsp:txXfrm>
        <a:off x="0" y="1052817"/>
        <a:ext cx="10687960" cy="820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26661-9D8C-493A-ACC1-BF64081B4588}">
      <dsp:nvSpPr>
        <dsp:cNvPr id="0" name=""/>
        <dsp:cNvSpPr/>
      </dsp:nvSpPr>
      <dsp:spPr>
        <a:xfrm>
          <a:off x="0" y="5424"/>
          <a:ext cx="6248009" cy="538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latin typeface="Times New Roman" panose="02020603050405020304" pitchFamily="18" charset="0"/>
              <a:cs typeface="Times New Roman" panose="02020603050405020304" pitchFamily="18" charset="0"/>
            </a:rPr>
            <a:t>SUMMARY OF METHODOLOGIES:</a:t>
          </a:r>
          <a:endParaRPr lang="en-IN" sz="2300" kern="1200">
            <a:latin typeface="Times New Roman" panose="02020603050405020304" pitchFamily="18" charset="0"/>
            <a:cs typeface="Times New Roman" panose="02020603050405020304" pitchFamily="18" charset="0"/>
          </a:endParaRPr>
        </a:p>
      </dsp:txBody>
      <dsp:txXfrm>
        <a:off x="26273" y="31697"/>
        <a:ext cx="6195463" cy="48565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6FA00-8DD1-4179-B13D-438A2C05994F}">
      <dsp:nvSpPr>
        <dsp:cNvPr id="0" name=""/>
        <dsp:cNvSpPr/>
      </dsp:nvSpPr>
      <dsp:spPr>
        <a:xfrm>
          <a:off x="0" y="50"/>
          <a:ext cx="6449377" cy="3692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Times New Roman" panose="02020603050405020304" pitchFamily="18" charset="0"/>
              <a:cs typeface="Times New Roman" panose="02020603050405020304" pitchFamily="18" charset="0"/>
            </a:rPr>
            <a:t>Analysis: </a:t>
          </a:r>
          <a:endParaRPr lang="en-IN" sz="1800" kern="1200">
            <a:latin typeface="Times New Roman" panose="02020603050405020304" pitchFamily="18" charset="0"/>
            <a:cs typeface="Times New Roman" panose="02020603050405020304" pitchFamily="18" charset="0"/>
          </a:endParaRPr>
        </a:p>
      </dsp:txBody>
      <dsp:txXfrm>
        <a:off x="18027" y="18077"/>
        <a:ext cx="6413323" cy="33322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E1992-6167-4270-8885-6496852F2784}">
      <dsp:nvSpPr>
        <dsp:cNvPr id="0" name=""/>
        <dsp:cNvSpPr/>
      </dsp:nvSpPr>
      <dsp:spPr>
        <a:xfrm>
          <a:off x="665599" y="0"/>
          <a:ext cx="5436334" cy="4502367"/>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B68E3C-6AE0-4050-8942-97871401DC2C}">
      <dsp:nvSpPr>
        <dsp:cNvPr id="0" name=""/>
        <dsp:cNvSpPr/>
      </dsp:nvSpPr>
      <dsp:spPr>
        <a:xfrm>
          <a:off x="501614" y="1350710"/>
          <a:ext cx="2618234" cy="180094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From the Line plot, an upward trend is observed in the success rates till the year 2020, with a downward movement in the year 2018 (i.e., success rates have been improving since 2013.</a:t>
          </a:r>
        </a:p>
      </dsp:txBody>
      <dsp:txXfrm>
        <a:off x="589529" y="1438625"/>
        <a:ext cx="2442404" cy="1625116"/>
      </dsp:txXfrm>
    </dsp:sp>
    <dsp:sp modelId="{88BED961-8CDA-4073-A16D-C4432E5C69D6}">
      <dsp:nvSpPr>
        <dsp:cNvPr id="0" name=""/>
        <dsp:cNvSpPr/>
      </dsp:nvSpPr>
      <dsp:spPr>
        <a:xfrm>
          <a:off x="3275838" y="1350710"/>
          <a:ext cx="2618234" cy="180094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Year 2018 may require further analysis to determine the reasons for the downward movement</a:t>
          </a:r>
        </a:p>
      </dsp:txBody>
      <dsp:txXfrm>
        <a:off x="3363753" y="1438625"/>
        <a:ext cx="2442404" cy="16251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7ACF3-4251-4375-903B-E93532325AA1}">
      <dsp:nvSpPr>
        <dsp:cNvPr id="0" name=""/>
        <dsp:cNvSpPr/>
      </dsp:nvSpPr>
      <dsp:spPr>
        <a:xfrm>
          <a:off x="0" y="0"/>
          <a:ext cx="4222672" cy="147885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At the beginning, a SQL query was executed to identify the names of launch sites.</a:t>
          </a:r>
          <a:endParaRPr lang="en-IN" sz="1800" kern="1200" dirty="0">
            <a:latin typeface="Times New Roman" panose="02020603050405020304" pitchFamily="18" charset="0"/>
            <a:cs typeface="Times New Roman" panose="02020603050405020304" pitchFamily="18" charset="0"/>
          </a:endParaRPr>
        </a:p>
      </dsp:txBody>
      <dsp:txXfrm>
        <a:off x="43314" y="43314"/>
        <a:ext cx="2626876" cy="1392223"/>
      </dsp:txXfrm>
    </dsp:sp>
    <dsp:sp modelId="{7EBC2F77-B0AF-4E31-B2F9-BB4BFA71F6E2}">
      <dsp:nvSpPr>
        <dsp:cNvPr id="0" name=""/>
        <dsp:cNvSpPr/>
      </dsp:nvSpPr>
      <dsp:spPr>
        <a:xfrm>
          <a:off x="372588" y="1725326"/>
          <a:ext cx="4222672" cy="1478851"/>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‘SELECT DISTINCT’ statement was used to get the desired result.</a:t>
          </a:r>
          <a:endParaRPr lang="en-IN" sz="1800" kern="1200" dirty="0">
            <a:latin typeface="Times New Roman" panose="02020603050405020304" pitchFamily="18" charset="0"/>
            <a:cs typeface="Times New Roman" panose="02020603050405020304" pitchFamily="18" charset="0"/>
          </a:endParaRPr>
        </a:p>
      </dsp:txBody>
      <dsp:txXfrm>
        <a:off x="415902" y="1768640"/>
        <a:ext cx="2802202" cy="1392223"/>
      </dsp:txXfrm>
    </dsp:sp>
    <dsp:sp modelId="{F9F00389-DED5-47F3-B673-6E3C289FC857}">
      <dsp:nvSpPr>
        <dsp:cNvPr id="0" name=""/>
        <dsp:cNvSpPr/>
      </dsp:nvSpPr>
      <dsp:spPr>
        <a:xfrm>
          <a:off x="745177" y="3450653"/>
          <a:ext cx="4222672" cy="147885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query yielded the following four launch site names:</a:t>
          </a:r>
          <a:endParaRPr lang="en-IN"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CCAFS LC-40</a:t>
          </a:r>
          <a:endParaRPr lang="en-IN" sz="1600" kern="120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VAFB SLC-4E</a:t>
          </a:r>
          <a:endParaRPr lang="en-IN" sz="1600" kern="120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KSC LC-39A</a:t>
          </a:r>
          <a:endParaRPr lang="en-IN" sz="1600" kern="120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CCAFS SLC-40</a:t>
          </a:r>
          <a:endParaRPr lang="en-IN" sz="1600" kern="1200" dirty="0">
            <a:latin typeface="Times New Roman" panose="02020603050405020304" pitchFamily="18" charset="0"/>
            <a:cs typeface="Times New Roman" panose="02020603050405020304" pitchFamily="18" charset="0"/>
          </a:endParaRPr>
        </a:p>
      </dsp:txBody>
      <dsp:txXfrm>
        <a:off x="788491" y="3493967"/>
        <a:ext cx="2802202" cy="1392223"/>
      </dsp:txXfrm>
    </dsp:sp>
    <dsp:sp modelId="{71998181-092E-46EF-B4AF-28097BFE9BA3}">
      <dsp:nvSpPr>
        <dsp:cNvPr id="0" name=""/>
        <dsp:cNvSpPr/>
      </dsp:nvSpPr>
      <dsp:spPr>
        <a:xfrm>
          <a:off x="3261419" y="1121462"/>
          <a:ext cx="961253" cy="96125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3477701" y="1121462"/>
        <a:ext cx="528689" cy="723343"/>
      </dsp:txXfrm>
    </dsp:sp>
    <dsp:sp modelId="{BFE98CBB-2D17-4250-AF52-68B10EFB5BE4}">
      <dsp:nvSpPr>
        <dsp:cNvPr id="0" name=""/>
        <dsp:cNvSpPr/>
      </dsp:nvSpPr>
      <dsp:spPr>
        <a:xfrm>
          <a:off x="3634007" y="2836930"/>
          <a:ext cx="961253" cy="961253"/>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3850289" y="2836930"/>
        <a:ext cx="528689" cy="72334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EACC8-6065-4E48-9AF8-0E22B39C465A}">
      <dsp:nvSpPr>
        <dsp:cNvPr id="0" name=""/>
        <dsp:cNvSpPr/>
      </dsp:nvSpPr>
      <dsp:spPr>
        <a:xfrm>
          <a:off x="0" y="298773"/>
          <a:ext cx="3333359" cy="2058615"/>
        </a:xfrm>
        <a:prstGeom prst="plaqu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To get the 5 records where launch sites begin with `CCA`, the following SQL query was used.</a:t>
          </a:r>
          <a:endParaRPr lang="en-IN" sz="1800" kern="1200" dirty="0">
            <a:latin typeface="Times New Roman" panose="02020603050405020304" pitchFamily="18" charset="0"/>
            <a:cs typeface="Times New Roman" panose="02020603050405020304" pitchFamily="18" charset="0"/>
          </a:endParaRPr>
        </a:p>
      </dsp:txBody>
      <dsp:txXfrm>
        <a:off x="242616" y="541389"/>
        <a:ext cx="2848127" cy="1573383"/>
      </dsp:txXfrm>
    </dsp:sp>
    <dsp:sp modelId="{F16ABE8D-D675-4A45-91C0-E9ECBE7297E7}">
      <dsp:nvSpPr>
        <dsp:cNvPr id="0" name=""/>
        <dsp:cNvSpPr/>
      </dsp:nvSpPr>
      <dsp:spPr>
        <a:xfrm>
          <a:off x="0" y="2409228"/>
          <a:ext cx="3333359" cy="2058615"/>
        </a:xfrm>
        <a:prstGeom prst="plaqu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The ‘LIKE’ operator was used in the ‘WHERE’ clause to search for a specified pattern (i.e., launch sites beginning with name ‘CCA’) to get the desired results.</a:t>
          </a:r>
          <a:endParaRPr lang="en-IN" sz="1800" kern="1200">
            <a:latin typeface="Times New Roman" panose="02020603050405020304" pitchFamily="18" charset="0"/>
            <a:cs typeface="Times New Roman" panose="02020603050405020304" pitchFamily="18" charset="0"/>
          </a:endParaRPr>
        </a:p>
      </dsp:txBody>
      <dsp:txXfrm>
        <a:off x="242616" y="2651844"/>
        <a:ext cx="2848127" cy="157338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1A918-4C21-46BC-BA44-BA15EAB8EBA1}">
      <dsp:nvSpPr>
        <dsp:cNvPr id="0" name=""/>
        <dsp:cNvSpPr/>
      </dsp:nvSpPr>
      <dsp:spPr>
        <a:xfrm>
          <a:off x="4945" y="605832"/>
          <a:ext cx="2162229" cy="166221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To calculate the total payload carried by boosters from NASA, the query mentioned below was used.</a:t>
          </a:r>
          <a:endParaRPr lang="en-IN" sz="1800" kern="1200" dirty="0">
            <a:latin typeface="Times New Roman" panose="02020603050405020304" pitchFamily="18" charset="0"/>
            <a:cs typeface="Times New Roman" panose="02020603050405020304" pitchFamily="18" charset="0"/>
          </a:endParaRPr>
        </a:p>
      </dsp:txBody>
      <dsp:txXfrm>
        <a:off x="53630" y="654517"/>
        <a:ext cx="2064859" cy="1564844"/>
      </dsp:txXfrm>
    </dsp:sp>
    <dsp:sp modelId="{A9BEF061-B95F-4C66-8E09-D92AEC94C542}">
      <dsp:nvSpPr>
        <dsp:cNvPr id="0" name=""/>
        <dsp:cNvSpPr/>
      </dsp:nvSpPr>
      <dsp:spPr>
        <a:xfrm>
          <a:off x="2383398" y="1168822"/>
          <a:ext cx="458392" cy="53623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2383398" y="1276069"/>
        <a:ext cx="320874" cy="321739"/>
      </dsp:txXfrm>
    </dsp:sp>
    <dsp:sp modelId="{090E3360-E8FC-456C-9198-FC6957071614}">
      <dsp:nvSpPr>
        <dsp:cNvPr id="0" name=""/>
        <dsp:cNvSpPr/>
      </dsp:nvSpPr>
      <dsp:spPr>
        <a:xfrm>
          <a:off x="3032067" y="605832"/>
          <a:ext cx="2162229" cy="1662214"/>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‘SUM()’ function was used to calculate the total payload mass.</a:t>
          </a:r>
          <a:endParaRPr lang="en-IN" sz="1800" kern="1200" dirty="0">
            <a:latin typeface="Times New Roman" panose="02020603050405020304" pitchFamily="18" charset="0"/>
            <a:cs typeface="Times New Roman" panose="02020603050405020304" pitchFamily="18" charset="0"/>
          </a:endParaRPr>
        </a:p>
      </dsp:txBody>
      <dsp:txXfrm>
        <a:off x="3080752" y="654517"/>
        <a:ext cx="2064859" cy="1564844"/>
      </dsp:txXfrm>
    </dsp:sp>
    <dsp:sp modelId="{08D389C6-4A75-477E-86D4-692B8186CC1E}">
      <dsp:nvSpPr>
        <dsp:cNvPr id="0" name=""/>
        <dsp:cNvSpPr/>
      </dsp:nvSpPr>
      <dsp:spPr>
        <a:xfrm>
          <a:off x="5410520" y="1168822"/>
          <a:ext cx="458392" cy="536233"/>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5410520" y="1276069"/>
        <a:ext cx="320874" cy="321739"/>
      </dsp:txXfrm>
    </dsp:sp>
    <dsp:sp modelId="{574D8BFE-1B20-4558-B567-2EAE83871D07}">
      <dsp:nvSpPr>
        <dsp:cNvPr id="0" name=""/>
        <dsp:cNvSpPr/>
      </dsp:nvSpPr>
      <dsp:spPr>
        <a:xfrm>
          <a:off x="6059188" y="605832"/>
          <a:ext cx="2162229" cy="1662214"/>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‘WHERE’ clause specified the specific site (i.e., NASA (CRS)) as criteria as to filter the results.</a:t>
          </a:r>
          <a:endParaRPr lang="en-IN" sz="1800" kern="1200" dirty="0">
            <a:latin typeface="Times New Roman" panose="02020603050405020304" pitchFamily="18" charset="0"/>
            <a:cs typeface="Times New Roman" panose="02020603050405020304" pitchFamily="18" charset="0"/>
          </a:endParaRPr>
        </a:p>
      </dsp:txBody>
      <dsp:txXfrm>
        <a:off x="6107873" y="654517"/>
        <a:ext cx="2064859" cy="1564844"/>
      </dsp:txXfrm>
    </dsp:sp>
    <dsp:sp modelId="{84B21722-DFA2-496F-9AFB-4882FB02C95C}">
      <dsp:nvSpPr>
        <dsp:cNvPr id="0" name=""/>
        <dsp:cNvSpPr/>
      </dsp:nvSpPr>
      <dsp:spPr>
        <a:xfrm>
          <a:off x="8437641" y="1168822"/>
          <a:ext cx="458392" cy="536233"/>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8437641" y="1276069"/>
        <a:ext cx="320874" cy="321739"/>
      </dsp:txXfrm>
    </dsp:sp>
    <dsp:sp modelId="{08851EBC-5292-4657-AB10-8FA24E79D430}">
      <dsp:nvSpPr>
        <dsp:cNvPr id="0" name=""/>
        <dsp:cNvSpPr/>
      </dsp:nvSpPr>
      <dsp:spPr>
        <a:xfrm>
          <a:off x="9086310" y="605832"/>
          <a:ext cx="2162229" cy="166221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The query yielded the result of </a:t>
          </a:r>
          <a:r>
            <a:rPr lang="en-US" sz="1800" kern="1200" dirty="0">
              <a:latin typeface="Times New Roman" panose="02020603050405020304" pitchFamily="18" charset="0"/>
              <a:cs typeface="Times New Roman" panose="02020603050405020304" pitchFamily="18" charset="0"/>
            </a:rPr>
            <a:t>45596.</a:t>
          </a:r>
          <a:endParaRPr lang="en-IN" sz="1800" kern="1200" dirty="0">
            <a:latin typeface="Times New Roman" panose="02020603050405020304" pitchFamily="18" charset="0"/>
            <a:cs typeface="Times New Roman" panose="02020603050405020304" pitchFamily="18" charset="0"/>
          </a:endParaRPr>
        </a:p>
      </dsp:txBody>
      <dsp:txXfrm>
        <a:off x="9134995" y="654517"/>
        <a:ext cx="2064859" cy="156484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09368-D3FE-4C82-8245-D7655EBE20D2}">
      <dsp:nvSpPr>
        <dsp:cNvPr id="0" name=""/>
        <dsp:cNvSpPr/>
      </dsp:nvSpPr>
      <dsp:spPr>
        <a:xfrm>
          <a:off x="0" y="0"/>
          <a:ext cx="2811780" cy="2811780"/>
        </a:xfrm>
        <a:prstGeom prst="pie">
          <a:avLst>
            <a:gd name="adj1" fmla="val 54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DB3B6D-2B7F-4A80-AAE4-CE22EB6613F9}">
      <dsp:nvSpPr>
        <dsp:cNvPr id="0" name=""/>
        <dsp:cNvSpPr/>
      </dsp:nvSpPr>
      <dsp:spPr>
        <a:xfrm>
          <a:off x="1405890" y="0"/>
          <a:ext cx="9109710" cy="281178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To calculate the average payload mass by carried by booster version F9 v1.1, the following query was used.</a:t>
          </a:r>
          <a:endParaRPr lang="en-IN" sz="1600" kern="1200" dirty="0">
            <a:latin typeface="Times New Roman" panose="02020603050405020304" pitchFamily="18" charset="0"/>
            <a:cs typeface="Times New Roman" panose="02020603050405020304" pitchFamily="18" charset="0"/>
          </a:endParaRPr>
        </a:p>
      </dsp:txBody>
      <dsp:txXfrm>
        <a:off x="1405890" y="0"/>
        <a:ext cx="9109710" cy="449884"/>
      </dsp:txXfrm>
    </dsp:sp>
    <dsp:sp modelId="{30BC06D5-B4C5-4723-8A0C-7547ADC019E2}">
      <dsp:nvSpPr>
        <dsp:cNvPr id="0" name=""/>
        <dsp:cNvSpPr/>
      </dsp:nvSpPr>
      <dsp:spPr>
        <a:xfrm>
          <a:off x="295236" y="449884"/>
          <a:ext cx="2221306" cy="2221306"/>
        </a:xfrm>
        <a:prstGeom prst="pie">
          <a:avLst>
            <a:gd name="adj1" fmla="val 5400000"/>
            <a:gd name="adj2" fmla="val 1620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877079-7342-41E3-8142-A3C86D905027}">
      <dsp:nvSpPr>
        <dsp:cNvPr id="0" name=""/>
        <dsp:cNvSpPr/>
      </dsp:nvSpPr>
      <dsp:spPr>
        <a:xfrm>
          <a:off x="1405890" y="449884"/>
          <a:ext cx="9109710" cy="2221306"/>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‘AVG()’ function was used to find the average payload mass. </a:t>
          </a:r>
          <a:endParaRPr lang="en-IN" sz="1600" kern="1200" dirty="0">
            <a:latin typeface="Times New Roman" panose="02020603050405020304" pitchFamily="18" charset="0"/>
            <a:cs typeface="Times New Roman" panose="02020603050405020304" pitchFamily="18" charset="0"/>
          </a:endParaRPr>
        </a:p>
      </dsp:txBody>
      <dsp:txXfrm>
        <a:off x="1405890" y="449884"/>
        <a:ext cx="9109710" cy="449884"/>
      </dsp:txXfrm>
    </dsp:sp>
    <dsp:sp modelId="{4DDEC887-E9D1-49EB-A7EE-6B1417ED1C73}">
      <dsp:nvSpPr>
        <dsp:cNvPr id="0" name=""/>
        <dsp:cNvSpPr/>
      </dsp:nvSpPr>
      <dsp:spPr>
        <a:xfrm>
          <a:off x="590473" y="899769"/>
          <a:ext cx="1630832" cy="1630832"/>
        </a:xfrm>
        <a:prstGeom prst="pie">
          <a:avLst>
            <a:gd name="adj1" fmla="val 5400000"/>
            <a:gd name="adj2" fmla="val 1620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A7731F-8BA7-4CD3-8B98-91787DF65699}">
      <dsp:nvSpPr>
        <dsp:cNvPr id="0" name=""/>
        <dsp:cNvSpPr/>
      </dsp:nvSpPr>
      <dsp:spPr>
        <a:xfrm>
          <a:off x="1405890" y="899769"/>
          <a:ext cx="9109710" cy="1630832"/>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‘WHERE’ clause specified the specific booster (i.e., F9 v1.1) as criteria to filter the results.</a:t>
          </a:r>
          <a:endParaRPr lang="en-IN" sz="1600" kern="1200" dirty="0">
            <a:latin typeface="Times New Roman" panose="02020603050405020304" pitchFamily="18" charset="0"/>
            <a:cs typeface="Times New Roman" panose="02020603050405020304" pitchFamily="18" charset="0"/>
          </a:endParaRPr>
        </a:p>
      </dsp:txBody>
      <dsp:txXfrm>
        <a:off x="1405890" y="899769"/>
        <a:ext cx="9109710" cy="449884"/>
      </dsp:txXfrm>
    </dsp:sp>
    <dsp:sp modelId="{42413DA2-04EB-4B89-8A3C-31F791D19AA7}">
      <dsp:nvSpPr>
        <dsp:cNvPr id="0" name=""/>
        <dsp:cNvSpPr/>
      </dsp:nvSpPr>
      <dsp:spPr>
        <a:xfrm>
          <a:off x="885710" y="1349654"/>
          <a:ext cx="1040358" cy="1040358"/>
        </a:xfrm>
        <a:prstGeom prst="pie">
          <a:avLst>
            <a:gd name="adj1" fmla="val 5400000"/>
            <a:gd name="adj2" fmla="val 1620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110D7-337A-49EF-B64B-FAFDC5A9C354}">
      <dsp:nvSpPr>
        <dsp:cNvPr id="0" name=""/>
        <dsp:cNvSpPr/>
      </dsp:nvSpPr>
      <dsp:spPr>
        <a:xfrm>
          <a:off x="1405890" y="1349654"/>
          <a:ext cx="9109710" cy="1040358"/>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query yielded the result 2928.4. </a:t>
          </a:r>
          <a:endParaRPr lang="en-IN" sz="1600" kern="1200" dirty="0">
            <a:latin typeface="Times New Roman" panose="02020603050405020304" pitchFamily="18" charset="0"/>
            <a:cs typeface="Times New Roman" panose="02020603050405020304" pitchFamily="18" charset="0"/>
          </a:endParaRPr>
        </a:p>
      </dsp:txBody>
      <dsp:txXfrm>
        <a:off x="1405890" y="1349654"/>
        <a:ext cx="9109710" cy="449884"/>
      </dsp:txXfrm>
    </dsp:sp>
    <dsp:sp modelId="{411C56C7-7E30-4B0D-A5D9-A67FFB9E2FF0}">
      <dsp:nvSpPr>
        <dsp:cNvPr id="0" name=""/>
        <dsp:cNvSpPr/>
      </dsp:nvSpPr>
      <dsp:spPr>
        <a:xfrm>
          <a:off x="1180947" y="1799539"/>
          <a:ext cx="449884" cy="449884"/>
        </a:xfrm>
        <a:prstGeom prst="pie">
          <a:avLst>
            <a:gd name="adj1" fmla="val 5400000"/>
            <a:gd name="adj2" fmla="val 1620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E5C78D-D6E6-4B0B-BC00-E0C2AF95E7CA}">
      <dsp:nvSpPr>
        <dsp:cNvPr id="0" name=""/>
        <dsp:cNvSpPr/>
      </dsp:nvSpPr>
      <dsp:spPr>
        <a:xfrm>
          <a:off x="1405890" y="1799539"/>
          <a:ext cx="9109710" cy="449884"/>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result was saved as ‘</a:t>
          </a:r>
          <a:r>
            <a:rPr lang="en-US" sz="1600" kern="1200" dirty="0" err="1">
              <a:latin typeface="Times New Roman" panose="02020603050405020304" pitchFamily="18" charset="0"/>
              <a:cs typeface="Times New Roman" panose="02020603050405020304" pitchFamily="18" charset="0"/>
            </a:rPr>
            <a:t>Average_payload_mass</a:t>
          </a:r>
          <a:r>
            <a:rPr lang="en-US" sz="1600" kern="1200" dirty="0">
              <a:latin typeface="Times New Roman" panose="02020603050405020304" pitchFamily="18" charset="0"/>
              <a:cs typeface="Times New Roman" panose="02020603050405020304" pitchFamily="18" charset="0"/>
            </a:rPr>
            <a:t>(KG)_Booster F9 v1.1’ for easy reference.</a:t>
          </a:r>
          <a:endParaRPr lang="en-IN" sz="1600" kern="1200" dirty="0"/>
        </a:p>
      </dsp:txBody>
      <dsp:txXfrm>
        <a:off x="1405890" y="1799539"/>
        <a:ext cx="9109710" cy="44988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476AE-6FB2-48CC-AA94-567141A653BA}">
      <dsp:nvSpPr>
        <dsp:cNvPr id="0" name=""/>
        <dsp:cNvSpPr/>
      </dsp:nvSpPr>
      <dsp:spPr>
        <a:xfrm>
          <a:off x="0" y="504791"/>
          <a:ext cx="4141861" cy="8445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To calculate the first successful ground launch date, the following query was used.</a:t>
          </a:r>
          <a:endParaRPr lang="en-IN" sz="1600" kern="1200" dirty="0">
            <a:latin typeface="Times New Roman" panose="02020603050405020304" pitchFamily="18" charset="0"/>
            <a:cs typeface="Times New Roman" panose="02020603050405020304" pitchFamily="18" charset="0"/>
          </a:endParaRPr>
        </a:p>
      </dsp:txBody>
      <dsp:txXfrm>
        <a:off x="41230" y="546021"/>
        <a:ext cx="4059401" cy="762133"/>
      </dsp:txXfrm>
    </dsp:sp>
    <dsp:sp modelId="{ADE44B81-0E75-4734-B3DF-998C516C99F4}">
      <dsp:nvSpPr>
        <dsp:cNvPr id="0" name=""/>
        <dsp:cNvSpPr/>
      </dsp:nvSpPr>
      <dsp:spPr>
        <a:xfrm>
          <a:off x="0" y="1392584"/>
          <a:ext cx="4141861" cy="8445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MIN() function was used to find the earliest date for the query.  </a:t>
          </a:r>
          <a:endParaRPr lang="en-IN" sz="1600" kern="1200" dirty="0">
            <a:latin typeface="Times New Roman" panose="02020603050405020304" pitchFamily="18" charset="0"/>
            <a:cs typeface="Times New Roman" panose="02020603050405020304" pitchFamily="18" charset="0"/>
          </a:endParaRPr>
        </a:p>
      </dsp:txBody>
      <dsp:txXfrm>
        <a:off x="41230" y="1433814"/>
        <a:ext cx="4059401" cy="762133"/>
      </dsp:txXfrm>
    </dsp:sp>
    <dsp:sp modelId="{ED812B4F-6C26-4B1E-88B2-29ABABFD4BFC}">
      <dsp:nvSpPr>
        <dsp:cNvPr id="0" name=""/>
        <dsp:cNvSpPr/>
      </dsp:nvSpPr>
      <dsp:spPr>
        <a:xfrm>
          <a:off x="0" y="2280378"/>
          <a:ext cx="4141861" cy="84459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‘WHERE’ clause specified the specific outcome (i.e., ‘Success (ground pad)” as criteria as to filter the results</a:t>
          </a:r>
          <a:endParaRPr lang="en-IN" sz="1600" kern="1200" dirty="0">
            <a:latin typeface="Times New Roman" panose="02020603050405020304" pitchFamily="18" charset="0"/>
            <a:cs typeface="Times New Roman" panose="02020603050405020304" pitchFamily="18" charset="0"/>
          </a:endParaRPr>
        </a:p>
      </dsp:txBody>
      <dsp:txXfrm>
        <a:off x="41230" y="2321608"/>
        <a:ext cx="4059401" cy="762133"/>
      </dsp:txXfrm>
    </dsp:sp>
    <dsp:sp modelId="{7B21FBF6-D766-4CEB-9FDE-5EB2BF08021F}">
      <dsp:nvSpPr>
        <dsp:cNvPr id="0" name=""/>
        <dsp:cNvSpPr/>
      </dsp:nvSpPr>
      <dsp:spPr>
        <a:xfrm>
          <a:off x="0" y="3168172"/>
          <a:ext cx="4141861" cy="84459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query yielded the date 2015-12-22 as the result..</a:t>
          </a:r>
          <a:endParaRPr lang="en-IN" sz="1600" kern="1200" dirty="0"/>
        </a:p>
      </dsp:txBody>
      <dsp:txXfrm>
        <a:off x="41230" y="3209402"/>
        <a:ext cx="4059401" cy="762133"/>
      </dsp:txXfrm>
    </dsp:sp>
    <dsp:sp modelId="{14ACDD51-7804-46F0-98DC-092A3C7762B9}">
      <dsp:nvSpPr>
        <dsp:cNvPr id="0" name=""/>
        <dsp:cNvSpPr/>
      </dsp:nvSpPr>
      <dsp:spPr>
        <a:xfrm>
          <a:off x="0" y="4055966"/>
          <a:ext cx="4141861" cy="84459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The result was saved as ‘</a:t>
          </a:r>
          <a:r>
            <a:rPr lang="en-US" sz="1500" kern="1200" dirty="0" err="1">
              <a:latin typeface="Times New Roman" panose="02020603050405020304" pitchFamily="18" charset="0"/>
              <a:cs typeface="Times New Roman" panose="02020603050405020304" pitchFamily="18" charset="0"/>
            </a:rPr>
            <a:t>Date_of_First_Successful_Landing_Ground_Pad</a:t>
          </a:r>
          <a:r>
            <a:rPr lang="en-US" sz="1500" kern="1200" dirty="0">
              <a:latin typeface="Times New Roman" panose="02020603050405020304" pitchFamily="18" charset="0"/>
              <a:cs typeface="Times New Roman" panose="02020603050405020304" pitchFamily="18" charset="0"/>
            </a:rPr>
            <a:t> for easy reference</a:t>
          </a:r>
          <a:endParaRPr lang="en-IN" sz="1500" kern="1200" dirty="0"/>
        </a:p>
      </dsp:txBody>
      <dsp:txXfrm>
        <a:off x="41230" y="4097196"/>
        <a:ext cx="4059401" cy="76213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03CAD-8230-4585-9905-17AFA262D806}">
      <dsp:nvSpPr>
        <dsp:cNvPr id="0" name=""/>
        <dsp:cNvSpPr/>
      </dsp:nvSpPr>
      <dsp:spPr>
        <a:xfrm>
          <a:off x="52438" y="0"/>
          <a:ext cx="3914281" cy="128865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To find the names of boosters which have successfully landed on drone ship and had payload mass greater than 4000 but less than 6000, following query was used.</a:t>
          </a:r>
          <a:endParaRPr lang="en-IN" sz="1700" kern="1200" dirty="0">
            <a:latin typeface="Times New Roman" panose="02020603050405020304" pitchFamily="18" charset="0"/>
            <a:cs typeface="Times New Roman" panose="02020603050405020304" pitchFamily="18" charset="0"/>
          </a:endParaRPr>
        </a:p>
      </dsp:txBody>
      <dsp:txXfrm>
        <a:off x="90181" y="37743"/>
        <a:ext cx="3838795" cy="1213166"/>
      </dsp:txXfrm>
    </dsp:sp>
    <dsp:sp modelId="{4E8ED81A-AA24-40A5-9D08-0CCD26E7E6D7}">
      <dsp:nvSpPr>
        <dsp:cNvPr id="0" name=""/>
        <dsp:cNvSpPr/>
      </dsp:nvSpPr>
      <dsp:spPr>
        <a:xfrm rot="5400000">
          <a:off x="1767957" y="1320868"/>
          <a:ext cx="483244" cy="57989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rot="-5400000">
        <a:off x="1835612" y="1369193"/>
        <a:ext cx="347935" cy="338271"/>
      </dsp:txXfrm>
    </dsp:sp>
    <dsp:sp modelId="{B82C398C-B07E-45C7-B437-96303FB0356D}">
      <dsp:nvSpPr>
        <dsp:cNvPr id="0" name=""/>
        <dsp:cNvSpPr/>
      </dsp:nvSpPr>
      <dsp:spPr>
        <a:xfrm>
          <a:off x="52438" y="1932978"/>
          <a:ext cx="3914281" cy="128865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The ‘SELECT DISTINCT’ statement was used on the attribute ‘Booster Version’ to identify unique booster Versions.</a:t>
          </a:r>
          <a:endParaRPr lang="en-IN" sz="1700" kern="1200" dirty="0">
            <a:latin typeface="Times New Roman" panose="02020603050405020304" pitchFamily="18" charset="0"/>
            <a:cs typeface="Times New Roman" panose="02020603050405020304" pitchFamily="18" charset="0"/>
          </a:endParaRPr>
        </a:p>
      </dsp:txBody>
      <dsp:txXfrm>
        <a:off x="90181" y="1970721"/>
        <a:ext cx="3838795" cy="1213166"/>
      </dsp:txXfrm>
    </dsp:sp>
    <dsp:sp modelId="{1BD63D90-9DCF-41D2-8698-8394D463129F}">
      <dsp:nvSpPr>
        <dsp:cNvPr id="0" name=""/>
        <dsp:cNvSpPr/>
      </dsp:nvSpPr>
      <dsp:spPr>
        <a:xfrm rot="5400000">
          <a:off x="1767957" y="3253846"/>
          <a:ext cx="483244" cy="579893"/>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rot="-5400000">
        <a:off x="1835612" y="3302171"/>
        <a:ext cx="347935" cy="338271"/>
      </dsp:txXfrm>
    </dsp:sp>
    <dsp:sp modelId="{239ED55A-54AA-448A-AD6A-C2A570469944}">
      <dsp:nvSpPr>
        <dsp:cNvPr id="0" name=""/>
        <dsp:cNvSpPr/>
      </dsp:nvSpPr>
      <dsp:spPr>
        <a:xfrm>
          <a:off x="52438" y="3865956"/>
          <a:ext cx="3914281" cy="128865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The ‘WHERE’ clause specified the specific outcome (i.e., ‘Success (drone ship)’) and payload range between 4000 and 6000 to get the desired result.</a:t>
          </a:r>
          <a:endParaRPr lang="en-IN" sz="1700" kern="1200" dirty="0">
            <a:latin typeface="Times New Roman" panose="02020603050405020304" pitchFamily="18" charset="0"/>
            <a:cs typeface="Times New Roman" panose="02020603050405020304" pitchFamily="18" charset="0"/>
          </a:endParaRPr>
        </a:p>
      </dsp:txBody>
      <dsp:txXfrm>
        <a:off x="90181" y="3903699"/>
        <a:ext cx="3838795" cy="121316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D06F9-3C56-4241-96E9-2DCA8D4D6735}">
      <dsp:nvSpPr>
        <dsp:cNvPr id="0" name=""/>
        <dsp:cNvSpPr/>
      </dsp:nvSpPr>
      <dsp:spPr>
        <a:xfrm>
          <a:off x="7422244" y="75268"/>
          <a:ext cx="3207655" cy="192459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To calculate the total number of successful and failure mission outcomes, the following query was used.</a:t>
          </a:r>
          <a:endParaRPr lang="en-IN" sz="1600" kern="1200" dirty="0">
            <a:latin typeface="Times New Roman" panose="02020603050405020304" pitchFamily="18" charset="0"/>
            <a:cs typeface="Times New Roman" panose="02020603050405020304" pitchFamily="18" charset="0"/>
          </a:endParaRPr>
        </a:p>
      </dsp:txBody>
      <dsp:txXfrm>
        <a:off x="7478613" y="131637"/>
        <a:ext cx="3094917" cy="1811855"/>
      </dsp:txXfrm>
    </dsp:sp>
    <dsp:sp modelId="{38081891-6CD6-45CE-B03B-5660294FF88E}">
      <dsp:nvSpPr>
        <dsp:cNvPr id="0" name=""/>
        <dsp:cNvSpPr/>
      </dsp:nvSpPr>
      <dsp:spPr>
        <a:xfrm rot="5400000">
          <a:off x="8706225" y="2187492"/>
          <a:ext cx="639694" cy="79549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rot="-5400000">
        <a:off x="8787423" y="2265394"/>
        <a:ext cx="477298" cy="447786"/>
      </dsp:txXfrm>
    </dsp:sp>
    <dsp:sp modelId="{816D06F0-CA75-4DF9-BBE6-680510C7E2E6}">
      <dsp:nvSpPr>
        <dsp:cNvPr id="0" name=""/>
        <dsp:cNvSpPr/>
      </dsp:nvSpPr>
      <dsp:spPr>
        <a:xfrm>
          <a:off x="7422244" y="3206831"/>
          <a:ext cx="3207655" cy="192459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COUNT() function was used on the ‘</a:t>
          </a:r>
          <a:r>
            <a:rPr lang="en-US" sz="1600" kern="1200" dirty="0" err="1">
              <a:latin typeface="Times New Roman" panose="02020603050405020304" pitchFamily="18" charset="0"/>
              <a:cs typeface="Times New Roman" panose="02020603050405020304" pitchFamily="18" charset="0"/>
            </a:rPr>
            <a:t>Mission_Outcome</a:t>
          </a:r>
          <a:r>
            <a:rPr lang="en-US" sz="1600" kern="1200" dirty="0">
              <a:latin typeface="Times New Roman" panose="02020603050405020304" pitchFamily="18" charset="0"/>
              <a:cs typeface="Times New Roman" panose="02020603050405020304" pitchFamily="18" charset="0"/>
            </a:rPr>
            <a:t>’ attribute to find number of results in each category.</a:t>
          </a:r>
          <a:endParaRPr lang="en-IN" sz="1600" kern="1200" dirty="0">
            <a:latin typeface="Times New Roman" panose="02020603050405020304" pitchFamily="18" charset="0"/>
            <a:cs typeface="Times New Roman" panose="02020603050405020304" pitchFamily="18" charset="0"/>
          </a:endParaRPr>
        </a:p>
      </dsp:txBody>
      <dsp:txXfrm>
        <a:off x="7478613" y="3263200"/>
        <a:ext cx="3094917" cy="1811855"/>
      </dsp:txXfrm>
    </dsp:sp>
    <dsp:sp modelId="{4F636133-C193-4037-B43F-66028E7C8A77}">
      <dsp:nvSpPr>
        <dsp:cNvPr id="0" name=""/>
        <dsp:cNvSpPr/>
      </dsp:nvSpPr>
      <dsp:spPr>
        <a:xfrm rot="10797264">
          <a:off x="6336562" y="3773214"/>
          <a:ext cx="767215" cy="795498"/>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rot="10800000">
        <a:off x="6566726" y="3932222"/>
        <a:ext cx="537051" cy="477298"/>
      </dsp:txXfrm>
    </dsp:sp>
    <dsp:sp modelId="{8CC82477-A14A-44D6-A003-DCE7CC8724CF}">
      <dsp:nvSpPr>
        <dsp:cNvPr id="0" name=""/>
        <dsp:cNvSpPr/>
      </dsp:nvSpPr>
      <dsp:spPr>
        <a:xfrm>
          <a:off x="2767013" y="3210536"/>
          <a:ext cx="3207655" cy="192459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‘GROUP BY’ function was used to group all the observations based on criteria specified (i.e., mission outcomes).</a:t>
          </a:r>
          <a:endParaRPr lang="en-IN" sz="1600" kern="1200" dirty="0">
            <a:latin typeface="Times New Roman" panose="02020603050405020304" pitchFamily="18" charset="0"/>
            <a:cs typeface="Times New Roman" panose="02020603050405020304" pitchFamily="18" charset="0"/>
          </a:endParaRPr>
        </a:p>
      </dsp:txBody>
      <dsp:txXfrm>
        <a:off x="2823382" y="3266905"/>
        <a:ext cx="3094917" cy="181185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DC5C2-4A95-4571-B2C0-2ADA0C4A42DD}">
      <dsp:nvSpPr>
        <dsp:cNvPr id="0" name=""/>
        <dsp:cNvSpPr/>
      </dsp:nvSpPr>
      <dsp:spPr>
        <a:xfrm>
          <a:off x="66672" y="1446"/>
          <a:ext cx="4251575" cy="945498"/>
        </a:xfrm>
        <a:prstGeom prst="flowChartPunchedTap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To find the names of the boosters that have carried the maximum payload mass, the following query was used.</a:t>
          </a:r>
          <a:endParaRPr lang="en-IN" sz="1400" kern="1200" dirty="0">
            <a:latin typeface="Times New Roman" panose="02020603050405020304" pitchFamily="18" charset="0"/>
            <a:cs typeface="Times New Roman" panose="02020603050405020304" pitchFamily="18" charset="0"/>
          </a:endParaRPr>
        </a:p>
      </dsp:txBody>
      <dsp:txXfrm>
        <a:off x="66672" y="190546"/>
        <a:ext cx="4251575" cy="567298"/>
      </dsp:txXfrm>
    </dsp:sp>
    <dsp:sp modelId="{C9C8F90B-83D4-45FA-BDB9-1AA5E5F08BF8}">
      <dsp:nvSpPr>
        <dsp:cNvPr id="0" name=""/>
        <dsp:cNvSpPr/>
      </dsp:nvSpPr>
      <dsp:spPr>
        <a:xfrm>
          <a:off x="66672" y="1079314"/>
          <a:ext cx="4232523" cy="945498"/>
        </a:xfrm>
        <a:prstGeom prst="flowChartPunchedTap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 ‘</a:t>
          </a:r>
          <a:r>
            <a:rPr lang="en-US" sz="1400" kern="1200" dirty="0" err="1">
              <a:latin typeface="Times New Roman" panose="02020603050405020304" pitchFamily="18" charset="0"/>
              <a:cs typeface="Times New Roman" panose="02020603050405020304" pitchFamily="18" charset="0"/>
            </a:rPr>
            <a:t>Booster_Version</a:t>
          </a:r>
          <a:r>
            <a:rPr lang="en-US" sz="1400" kern="1200" dirty="0">
              <a:latin typeface="Times New Roman" panose="02020603050405020304" pitchFamily="18" charset="0"/>
              <a:cs typeface="Times New Roman" panose="02020603050405020304" pitchFamily="18" charset="0"/>
            </a:rPr>
            <a:t>’ and ‘</a:t>
          </a:r>
          <a:r>
            <a:rPr lang="en-US" sz="1400" kern="1200" dirty="0" err="1">
              <a:latin typeface="Times New Roman" panose="02020603050405020304" pitchFamily="18" charset="0"/>
              <a:cs typeface="Times New Roman" panose="02020603050405020304" pitchFamily="18" charset="0"/>
            </a:rPr>
            <a:t>Payload_Mass</a:t>
          </a:r>
          <a:r>
            <a:rPr lang="en-US" sz="1400" kern="1200" dirty="0">
              <a:latin typeface="Times New Roman" panose="02020603050405020304" pitchFamily="18" charset="0"/>
              <a:cs typeface="Times New Roman" panose="02020603050405020304" pitchFamily="18" charset="0"/>
            </a:rPr>
            <a:t>_(KG)’ attributes were chosen.</a:t>
          </a:r>
          <a:endParaRPr lang="en-IN" sz="1400" kern="1200" dirty="0">
            <a:latin typeface="Times New Roman" panose="02020603050405020304" pitchFamily="18" charset="0"/>
            <a:cs typeface="Times New Roman" panose="02020603050405020304" pitchFamily="18" charset="0"/>
          </a:endParaRPr>
        </a:p>
      </dsp:txBody>
      <dsp:txXfrm>
        <a:off x="66672" y="1268414"/>
        <a:ext cx="4232523" cy="567298"/>
      </dsp:txXfrm>
    </dsp:sp>
    <dsp:sp modelId="{893AC5E5-72B0-4A67-80EA-C3B33471CF5B}">
      <dsp:nvSpPr>
        <dsp:cNvPr id="0" name=""/>
        <dsp:cNvSpPr/>
      </dsp:nvSpPr>
      <dsp:spPr>
        <a:xfrm>
          <a:off x="66672" y="2157182"/>
          <a:ext cx="4196310" cy="945498"/>
        </a:xfrm>
        <a:prstGeom prst="flowChartPunchedTap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As required, a sub-query was used to determine the maximum payload mass in the ‘Where’ clause.</a:t>
          </a:r>
          <a:endParaRPr lang="en-IN" sz="1400" kern="1200" dirty="0">
            <a:latin typeface="Times New Roman" panose="02020603050405020304" pitchFamily="18" charset="0"/>
            <a:cs typeface="Times New Roman" panose="02020603050405020304" pitchFamily="18" charset="0"/>
          </a:endParaRPr>
        </a:p>
      </dsp:txBody>
      <dsp:txXfrm>
        <a:off x="66672" y="2346282"/>
        <a:ext cx="4196310" cy="567298"/>
      </dsp:txXfrm>
    </dsp:sp>
    <dsp:sp modelId="{4515BC79-02EC-497F-8298-120D26A09B23}">
      <dsp:nvSpPr>
        <dsp:cNvPr id="0" name=""/>
        <dsp:cNvSpPr/>
      </dsp:nvSpPr>
      <dsp:spPr>
        <a:xfrm>
          <a:off x="66672" y="3235050"/>
          <a:ext cx="4144119" cy="945498"/>
        </a:xfrm>
        <a:prstGeom prst="flowChartPunchedTap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 ‘MAX()’ function was applied on the pay load attribute to determine the maximum payload.</a:t>
          </a:r>
          <a:endParaRPr lang="en-IN" sz="1400" kern="1200" dirty="0">
            <a:latin typeface="Times New Roman" panose="02020603050405020304" pitchFamily="18" charset="0"/>
            <a:cs typeface="Times New Roman" panose="02020603050405020304" pitchFamily="18" charset="0"/>
          </a:endParaRPr>
        </a:p>
      </dsp:txBody>
      <dsp:txXfrm>
        <a:off x="66672" y="3424150"/>
        <a:ext cx="4144119" cy="567298"/>
      </dsp:txXfrm>
    </dsp:sp>
    <dsp:sp modelId="{FE378408-0B73-4C88-8E17-B23238B59522}">
      <dsp:nvSpPr>
        <dsp:cNvPr id="0" name=""/>
        <dsp:cNvSpPr/>
      </dsp:nvSpPr>
      <dsp:spPr>
        <a:xfrm>
          <a:off x="66672" y="4312918"/>
          <a:ext cx="4192528" cy="945498"/>
        </a:xfrm>
        <a:prstGeom prst="flowChartPunchedTap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The query yielded a result containing the booster versions carrying payload of 15600 Kgs, being the maximum payload. </a:t>
          </a:r>
          <a:endParaRPr lang="en-IN" sz="1400" kern="1200">
            <a:latin typeface="Times New Roman" panose="02020603050405020304" pitchFamily="18" charset="0"/>
            <a:cs typeface="Times New Roman" panose="02020603050405020304" pitchFamily="18" charset="0"/>
          </a:endParaRPr>
        </a:p>
      </dsp:txBody>
      <dsp:txXfrm>
        <a:off x="66672" y="4502018"/>
        <a:ext cx="4192528" cy="5672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B712C-5F8D-4DCC-B90E-7356C3CEF722}">
      <dsp:nvSpPr>
        <dsp:cNvPr id="0" name=""/>
        <dsp:cNvSpPr/>
      </dsp:nvSpPr>
      <dsp:spPr>
        <a:xfrm rot="16200000">
          <a:off x="-1349562" y="2219051"/>
          <a:ext cx="3336041" cy="503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4081" bIns="0" numCol="1" spcCol="1270" anchor="t" anchorCtr="0">
          <a:noAutofit/>
        </a:bodyPr>
        <a:lstStyle/>
        <a:p>
          <a:pPr marL="0" lvl="0" indent="0" algn="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Results of Exploratory Data Analysis:</a:t>
          </a:r>
          <a:endParaRPr lang="en-IN" sz="1900" kern="1200" dirty="0">
            <a:latin typeface="Times New Roman" panose="02020603050405020304" pitchFamily="18" charset="0"/>
            <a:cs typeface="Times New Roman" panose="02020603050405020304" pitchFamily="18" charset="0"/>
          </a:endParaRPr>
        </a:p>
      </dsp:txBody>
      <dsp:txXfrm>
        <a:off x="-1349562" y="2219051"/>
        <a:ext cx="3336041" cy="503524"/>
      </dsp:txXfrm>
    </dsp:sp>
    <dsp:sp modelId="{6FEF56CF-B67C-4D43-9125-B009AE91884A}">
      <dsp:nvSpPr>
        <dsp:cNvPr id="0" name=""/>
        <dsp:cNvSpPr/>
      </dsp:nvSpPr>
      <dsp:spPr>
        <a:xfrm>
          <a:off x="570220" y="802793"/>
          <a:ext cx="2508087" cy="33360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444081"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SQL</a:t>
          </a:r>
          <a:endParaRPr lang="en-IN"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Padas and Matplotlib</a:t>
          </a:r>
          <a:endParaRPr lang="en-IN" sz="1300" kern="1200" dirty="0">
            <a:latin typeface="Times New Roman" panose="02020603050405020304" pitchFamily="18" charset="0"/>
            <a:cs typeface="Times New Roman" panose="02020603050405020304" pitchFamily="18" charset="0"/>
          </a:endParaRPr>
        </a:p>
      </dsp:txBody>
      <dsp:txXfrm>
        <a:off x="570220" y="802793"/>
        <a:ext cx="2508087" cy="3336041"/>
      </dsp:txXfrm>
    </dsp:sp>
    <dsp:sp modelId="{B4C76374-3F5D-4BA9-A3FF-535B0F489896}">
      <dsp:nvSpPr>
        <dsp:cNvPr id="0" name=""/>
        <dsp:cNvSpPr/>
      </dsp:nvSpPr>
      <dsp:spPr>
        <a:xfrm>
          <a:off x="66696" y="138140"/>
          <a:ext cx="1007049" cy="100704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AD2B4C-8B08-47D2-A79D-E7B5A5CFD38D}">
      <dsp:nvSpPr>
        <dsp:cNvPr id="0" name=""/>
        <dsp:cNvSpPr/>
      </dsp:nvSpPr>
      <dsp:spPr>
        <a:xfrm rot="16200000">
          <a:off x="2327469" y="2219051"/>
          <a:ext cx="3336041" cy="503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4081" bIns="0" numCol="1" spcCol="1270" anchor="t" anchorCtr="0">
          <a:noAutofit/>
        </a:bodyPr>
        <a:lstStyle/>
        <a:p>
          <a:pPr marL="0" lvl="0" indent="0" algn="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Results of Interactive Analytics using:</a:t>
          </a:r>
          <a:endParaRPr lang="en-IN" sz="1900" kern="1200" dirty="0">
            <a:latin typeface="Times New Roman" panose="02020603050405020304" pitchFamily="18" charset="0"/>
            <a:cs typeface="Times New Roman" panose="02020603050405020304" pitchFamily="18" charset="0"/>
          </a:endParaRPr>
        </a:p>
      </dsp:txBody>
      <dsp:txXfrm>
        <a:off x="2327469" y="2219051"/>
        <a:ext cx="3336041" cy="503524"/>
      </dsp:txXfrm>
    </dsp:sp>
    <dsp:sp modelId="{82AA433C-616B-4CE7-AC85-89D7B9B3058C}">
      <dsp:nvSpPr>
        <dsp:cNvPr id="0" name=""/>
        <dsp:cNvSpPr/>
      </dsp:nvSpPr>
      <dsp:spPr>
        <a:xfrm>
          <a:off x="4247253" y="802793"/>
          <a:ext cx="2508087" cy="333604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444081"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latin typeface="Times New Roman" panose="02020603050405020304" pitchFamily="18" charset="0"/>
              <a:cs typeface="Times New Roman" panose="02020603050405020304" pitchFamily="18" charset="0"/>
            </a:rPr>
            <a:t>Folium:</a:t>
          </a:r>
          <a:endParaRPr lang="en-IN" sz="1300" b="1" kern="1200" dirty="0">
            <a:latin typeface="Times New Roman" panose="02020603050405020304" pitchFamily="18" charset="0"/>
            <a:cs typeface="Times New Roman" panose="02020603050405020304" pitchFamily="18" charset="0"/>
          </a:endParaRPr>
        </a:p>
        <a:p>
          <a:pPr marL="228600" lvl="2"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Visualizing launch sites on Map</a:t>
          </a:r>
          <a:endParaRPr lang="en-IN" sz="1300" kern="1200" dirty="0">
            <a:latin typeface="Times New Roman" panose="02020603050405020304" pitchFamily="18" charset="0"/>
            <a:cs typeface="Times New Roman" panose="02020603050405020304" pitchFamily="18" charset="0"/>
          </a:endParaRPr>
        </a:p>
        <a:p>
          <a:pPr marL="228600" lvl="2"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Visualizing the success/failed launches for each launch site on Map</a:t>
          </a:r>
          <a:endParaRPr lang="en-IN" sz="1300" kern="1200" dirty="0">
            <a:latin typeface="Times New Roman" panose="02020603050405020304" pitchFamily="18" charset="0"/>
            <a:cs typeface="Times New Roman" panose="02020603050405020304" pitchFamily="18" charset="0"/>
          </a:endParaRPr>
        </a:p>
        <a:p>
          <a:pPr marL="228600" lvl="2"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Visualizing the distances between a launch site to its proximities</a:t>
          </a:r>
          <a:r>
            <a:rPr lang="en-IN" sz="1300" kern="1200" dirty="0">
              <a:latin typeface="Times New Roman" panose="02020603050405020304" pitchFamily="18" charset="0"/>
              <a:cs typeface="Times New Roman" panose="02020603050405020304" pitchFamily="18" charset="0"/>
            </a:rPr>
            <a:t>					</a:t>
          </a:r>
        </a:p>
        <a:p>
          <a:pPr marL="114300" lvl="1" indent="-114300" algn="l" defTabSz="577850">
            <a:lnSpc>
              <a:spcPct val="90000"/>
            </a:lnSpc>
            <a:spcBef>
              <a:spcPct val="0"/>
            </a:spcBef>
            <a:spcAft>
              <a:spcPct val="15000"/>
            </a:spcAft>
            <a:buChar char="•"/>
          </a:pPr>
          <a:r>
            <a:rPr lang="en-US" sz="1300" b="1" kern="1200" dirty="0" err="1">
              <a:latin typeface="Times New Roman" panose="02020603050405020304" pitchFamily="18" charset="0"/>
              <a:cs typeface="Times New Roman" panose="02020603050405020304" pitchFamily="18" charset="0"/>
            </a:rPr>
            <a:t>Plotly</a:t>
          </a:r>
          <a:r>
            <a:rPr lang="en-US" sz="1300" b="1" kern="1200" dirty="0">
              <a:latin typeface="Times New Roman" panose="02020603050405020304" pitchFamily="18" charset="0"/>
              <a:cs typeface="Times New Roman" panose="02020603050405020304" pitchFamily="18" charset="0"/>
            </a:rPr>
            <a:t> Dash:</a:t>
          </a:r>
          <a:endParaRPr lang="en-IN" sz="1300" b="1" kern="1200" dirty="0">
            <a:latin typeface="Times New Roman" panose="02020603050405020304" pitchFamily="18" charset="0"/>
            <a:cs typeface="Times New Roman" panose="02020603050405020304" pitchFamily="18" charset="0"/>
          </a:endParaRPr>
        </a:p>
        <a:p>
          <a:pPr marL="228600" lvl="2"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Visualizing interactive dashboard showcasing a pie-chart and scatter plot of launch outcomes</a:t>
          </a:r>
          <a:endParaRPr lang="en-IN" sz="1300" kern="1200" dirty="0">
            <a:latin typeface="Times New Roman" panose="02020603050405020304" pitchFamily="18" charset="0"/>
            <a:cs typeface="Times New Roman" panose="02020603050405020304" pitchFamily="18" charset="0"/>
          </a:endParaRPr>
        </a:p>
      </dsp:txBody>
      <dsp:txXfrm>
        <a:off x="4247253" y="802793"/>
        <a:ext cx="2508087" cy="3336041"/>
      </dsp:txXfrm>
    </dsp:sp>
    <dsp:sp modelId="{5D7E508B-7338-415A-9C32-81E3A65286FA}">
      <dsp:nvSpPr>
        <dsp:cNvPr id="0" name=""/>
        <dsp:cNvSpPr/>
      </dsp:nvSpPr>
      <dsp:spPr>
        <a:xfrm>
          <a:off x="3743728" y="138140"/>
          <a:ext cx="1007049" cy="100704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EE1DB-9DF8-40B4-A445-0F9AFAAA59A7}">
      <dsp:nvSpPr>
        <dsp:cNvPr id="0" name=""/>
        <dsp:cNvSpPr/>
      </dsp:nvSpPr>
      <dsp:spPr>
        <a:xfrm rot="16200000">
          <a:off x="6004502" y="2219051"/>
          <a:ext cx="3336041" cy="503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4081" bIns="0" numCol="1" spcCol="1270" anchor="t" anchorCtr="0">
          <a:noAutofit/>
        </a:bodyPr>
        <a:lstStyle/>
        <a:p>
          <a:pPr marL="0" lvl="0" indent="0" algn="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Results of Predictive analysis</a:t>
          </a:r>
          <a:endParaRPr lang="en-IN" sz="1900" kern="1200" dirty="0">
            <a:latin typeface="Times New Roman" panose="02020603050405020304" pitchFamily="18" charset="0"/>
            <a:cs typeface="Times New Roman" panose="02020603050405020304" pitchFamily="18" charset="0"/>
          </a:endParaRPr>
        </a:p>
      </dsp:txBody>
      <dsp:txXfrm>
        <a:off x="6004502" y="2219051"/>
        <a:ext cx="3336041" cy="503524"/>
      </dsp:txXfrm>
    </dsp:sp>
    <dsp:sp modelId="{F4E35A2A-EEF3-4DD2-8A5E-EFD53401ECAB}">
      <dsp:nvSpPr>
        <dsp:cNvPr id="0" name=""/>
        <dsp:cNvSpPr/>
      </dsp:nvSpPr>
      <dsp:spPr>
        <a:xfrm>
          <a:off x="7924285" y="802793"/>
          <a:ext cx="2508087" cy="333604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444081"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Best Hyperparameters </a:t>
          </a:r>
          <a:endParaRPr lang="en-IN"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Best model</a:t>
          </a:r>
          <a:endParaRPr lang="en-IN"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IN" sz="1300" kern="1200" dirty="0">
              <a:latin typeface="Times New Roman" panose="02020603050405020304" pitchFamily="18" charset="0"/>
              <a:cs typeface="Times New Roman" panose="02020603050405020304" pitchFamily="18" charset="0"/>
            </a:rPr>
            <a:t>Confusion Matrix for the best model</a:t>
          </a:r>
        </a:p>
      </dsp:txBody>
      <dsp:txXfrm>
        <a:off x="7924285" y="802793"/>
        <a:ext cx="2508087" cy="3336041"/>
      </dsp:txXfrm>
    </dsp:sp>
    <dsp:sp modelId="{C51153A6-9A32-4A3A-94BE-0DAFF6634391}">
      <dsp:nvSpPr>
        <dsp:cNvPr id="0" name=""/>
        <dsp:cNvSpPr/>
      </dsp:nvSpPr>
      <dsp:spPr>
        <a:xfrm>
          <a:off x="7420760" y="138140"/>
          <a:ext cx="1007049" cy="100704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9BB89-2F11-46B7-96EB-A4376C149BF4}">
      <dsp:nvSpPr>
        <dsp:cNvPr id="0" name=""/>
        <dsp:cNvSpPr/>
      </dsp:nvSpPr>
      <dsp:spPr>
        <a:xfrm>
          <a:off x="0" y="225534"/>
          <a:ext cx="4235417" cy="115362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To find the List of failed </a:t>
          </a:r>
          <a:r>
            <a:rPr lang="en-US" sz="1700" kern="1200" dirty="0" err="1">
              <a:latin typeface="Times New Roman" panose="02020603050405020304" pitchFamily="18" charset="0"/>
              <a:cs typeface="Times New Roman" panose="02020603050405020304" pitchFamily="18" charset="0"/>
            </a:rPr>
            <a:t>landing_outcomes</a:t>
          </a:r>
          <a:r>
            <a:rPr lang="en-US" sz="1700" kern="1200" dirty="0">
              <a:latin typeface="Times New Roman" panose="02020603050405020304" pitchFamily="18" charset="0"/>
              <a:cs typeface="Times New Roman" panose="02020603050405020304" pitchFamily="18" charset="0"/>
            </a:rPr>
            <a:t> in drone ship, their booster versions, and launch site names for the year 2015, the following query was used.</a:t>
          </a:r>
          <a:endParaRPr lang="en-IN" sz="1700" kern="1200" dirty="0">
            <a:latin typeface="Times New Roman" panose="02020603050405020304" pitchFamily="18" charset="0"/>
            <a:cs typeface="Times New Roman" panose="02020603050405020304" pitchFamily="18" charset="0"/>
          </a:endParaRPr>
        </a:p>
      </dsp:txBody>
      <dsp:txXfrm>
        <a:off x="56315" y="281849"/>
        <a:ext cx="4122787" cy="1040990"/>
      </dsp:txXfrm>
    </dsp:sp>
    <dsp:sp modelId="{1F477F1F-CDEB-477F-898F-CE1203D916C0}">
      <dsp:nvSpPr>
        <dsp:cNvPr id="0" name=""/>
        <dsp:cNvSpPr/>
      </dsp:nvSpPr>
      <dsp:spPr>
        <a:xfrm>
          <a:off x="0" y="1428115"/>
          <a:ext cx="4235417" cy="115362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Since the SQLite did not support the month names. Therefore, ‘SUBSTR()’ function was used to get the month and date.  </a:t>
          </a:r>
          <a:endParaRPr lang="en-IN" sz="1700" kern="1200" dirty="0">
            <a:latin typeface="Times New Roman" panose="02020603050405020304" pitchFamily="18" charset="0"/>
            <a:cs typeface="Times New Roman" panose="02020603050405020304" pitchFamily="18" charset="0"/>
          </a:endParaRPr>
        </a:p>
      </dsp:txBody>
      <dsp:txXfrm>
        <a:off x="56315" y="1484430"/>
        <a:ext cx="4122787" cy="1040990"/>
      </dsp:txXfrm>
    </dsp:sp>
    <dsp:sp modelId="{2A16BFFE-76EB-434F-8750-53BD0720881F}">
      <dsp:nvSpPr>
        <dsp:cNvPr id="0" name=""/>
        <dsp:cNvSpPr/>
      </dsp:nvSpPr>
      <dsp:spPr>
        <a:xfrm>
          <a:off x="0" y="2630695"/>
          <a:ext cx="4235417" cy="115362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The ‘WHERE’ clause was used as to specify the specific criteria for querying the results</a:t>
          </a:r>
          <a:endParaRPr lang="en-IN" sz="1700" kern="1200" dirty="0">
            <a:latin typeface="Times New Roman" panose="02020603050405020304" pitchFamily="18" charset="0"/>
            <a:cs typeface="Times New Roman" panose="02020603050405020304" pitchFamily="18" charset="0"/>
          </a:endParaRPr>
        </a:p>
      </dsp:txBody>
      <dsp:txXfrm>
        <a:off x="56315" y="2687010"/>
        <a:ext cx="4122787" cy="104099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FBD44-AD11-4486-91F6-3B7A853721FD}">
      <dsp:nvSpPr>
        <dsp:cNvPr id="0" name=""/>
        <dsp:cNvSpPr/>
      </dsp:nvSpPr>
      <dsp:spPr>
        <a:xfrm>
          <a:off x="1281238" y="923"/>
          <a:ext cx="7821287" cy="71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just"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To find the count of landing outcomes (such as Failure (drone ship) or Success (ground pad)) between the date 2010-06-04 and 2017-03-20, in descending order, the query in the subsequent slide was used.</a:t>
          </a:r>
          <a:endParaRPr lang="en-IN" sz="1500" kern="1200" dirty="0">
            <a:latin typeface="Times New Roman" panose="02020603050405020304" pitchFamily="18" charset="0"/>
            <a:cs typeface="Times New Roman" panose="02020603050405020304" pitchFamily="18" charset="0"/>
          </a:endParaRPr>
        </a:p>
      </dsp:txBody>
      <dsp:txXfrm>
        <a:off x="1281238" y="923"/>
        <a:ext cx="7821287" cy="711026"/>
      </dsp:txXfrm>
    </dsp:sp>
    <dsp:sp modelId="{47A9CA0F-E9EA-4A24-8299-C0E48B6258AE}">
      <dsp:nvSpPr>
        <dsp:cNvPr id="0" name=""/>
        <dsp:cNvSpPr/>
      </dsp:nvSpPr>
      <dsp:spPr>
        <a:xfrm>
          <a:off x="1281238" y="711949"/>
          <a:ext cx="1042838" cy="173806"/>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252AB3-7039-422E-B347-807C5DA25578}">
      <dsp:nvSpPr>
        <dsp:cNvPr id="0" name=""/>
        <dsp:cNvSpPr/>
      </dsp:nvSpPr>
      <dsp:spPr>
        <a:xfrm>
          <a:off x="2384909" y="711949"/>
          <a:ext cx="1042838" cy="173806"/>
        </a:xfrm>
        <a:prstGeom prst="parallelogram">
          <a:avLst>
            <a:gd name="adj" fmla="val 140840"/>
          </a:avLst>
        </a:prstGeom>
        <a:solidFill>
          <a:schemeClr val="accent4">
            <a:hueOff val="288261"/>
            <a:satOff val="-1199"/>
            <a:lumOff val="283"/>
            <a:alphaOff val="0"/>
          </a:schemeClr>
        </a:solidFill>
        <a:ln w="12700" cap="flat" cmpd="sng" algn="ctr">
          <a:solidFill>
            <a:schemeClr val="accent4">
              <a:hueOff val="288261"/>
              <a:satOff val="-1199"/>
              <a:lumOff val="2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1D54F6-5B5C-4B19-B6C8-DD98C3AC0B66}">
      <dsp:nvSpPr>
        <dsp:cNvPr id="0" name=""/>
        <dsp:cNvSpPr/>
      </dsp:nvSpPr>
      <dsp:spPr>
        <a:xfrm>
          <a:off x="3488579" y="711949"/>
          <a:ext cx="1042838" cy="173806"/>
        </a:xfrm>
        <a:prstGeom prst="parallelogram">
          <a:avLst>
            <a:gd name="adj" fmla="val 140840"/>
          </a:avLst>
        </a:prstGeom>
        <a:solidFill>
          <a:schemeClr val="accent4">
            <a:hueOff val="576523"/>
            <a:satOff val="-2399"/>
            <a:lumOff val="565"/>
            <a:alphaOff val="0"/>
          </a:schemeClr>
        </a:solidFill>
        <a:ln w="12700" cap="flat" cmpd="sng" algn="ctr">
          <a:solidFill>
            <a:schemeClr val="accent4">
              <a:hueOff val="576523"/>
              <a:satOff val="-2399"/>
              <a:lumOff val="5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820439-D5FD-4A71-AC44-C6E66FEDCE66}">
      <dsp:nvSpPr>
        <dsp:cNvPr id="0" name=""/>
        <dsp:cNvSpPr/>
      </dsp:nvSpPr>
      <dsp:spPr>
        <a:xfrm>
          <a:off x="4592250" y="711949"/>
          <a:ext cx="1042838" cy="173806"/>
        </a:xfrm>
        <a:prstGeom prst="parallelogram">
          <a:avLst>
            <a:gd name="adj" fmla="val 140840"/>
          </a:avLst>
        </a:prstGeom>
        <a:solidFill>
          <a:schemeClr val="accent4">
            <a:hueOff val="864784"/>
            <a:satOff val="-3598"/>
            <a:lumOff val="848"/>
            <a:alphaOff val="0"/>
          </a:schemeClr>
        </a:solidFill>
        <a:ln w="12700" cap="flat" cmpd="sng" algn="ctr">
          <a:solidFill>
            <a:schemeClr val="accent4">
              <a:hueOff val="864784"/>
              <a:satOff val="-3598"/>
              <a:lumOff val="8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91AFE9-6986-44B9-B402-35320E645DF8}">
      <dsp:nvSpPr>
        <dsp:cNvPr id="0" name=""/>
        <dsp:cNvSpPr/>
      </dsp:nvSpPr>
      <dsp:spPr>
        <a:xfrm>
          <a:off x="5695920" y="711949"/>
          <a:ext cx="1042838" cy="173806"/>
        </a:xfrm>
        <a:prstGeom prst="parallelogram">
          <a:avLst>
            <a:gd name="adj" fmla="val 140840"/>
          </a:avLst>
        </a:prstGeom>
        <a:solidFill>
          <a:schemeClr val="accent4">
            <a:hueOff val="1153046"/>
            <a:satOff val="-4797"/>
            <a:lumOff val="1130"/>
            <a:alphaOff val="0"/>
          </a:schemeClr>
        </a:solidFill>
        <a:ln w="12700" cap="flat" cmpd="sng" algn="ctr">
          <a:solidFill>
            <a:schemeClr val="accent4">
              <a:hueOff val="1153046"/>
              <a:satOff val="-4797"/>
              <a:lumOff val="11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88BFE1-EF24-4BA2-ACAD-2DB00E0F8BB4}">
      <dsp:nvSpPr>
        <dsp:cNvPr id="0" name=""/>
        <dsp:cNvSpPr/>
      </dsp:nvSpPr>
      <dsp:spPr>
        <a:xfrm>
          <a:off x="6799591" y="711949"/>
          <a:ext cx="1042838" cy="173806"/>
        </a:xfrm>
        <a:prstGeom prst="parallelogram">
          <a:avLst>
            <a:gd name="adj" fmla="val 140840"/>
          </a:avLst>
        </a:prstGeom>
        <a:solidFill>
          <a:schemeClr val="accent4">
            <a:hueOff val="1441307"/>
            <a:satOff val="-5997"/>
            <a:lumOff val="1413"/>
            <a:alphaOff val="0"/>
          </a:schemeClr>
        </a:solidFill>
        <a:ln w="12700" cap="flat" cmpd="sng" algn="ctr">
          <a:solidFill>
            <a:schemeClr val="accent4">
              <a:hueOff val="1441307"/>
              <a:satOff val="-5997"/>
              <a:lumOff val="141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6DDBB6-88C5-411B-880D-ECDB20640A9E}">
      <dsp:nvSpPr>
        <dsp:cNvPr id="0" name=""/>
        <dsp:cNvSpPr/>
      </dsp:nvSpPr>
      <dsp:spPr>
        <a:xfrm>
          <a:off x="7903262" y="711949"/>
          <a:ext cx="1042838" cy="173806"/>
        </a:xfrm>
        <a:prstGeom prst="parallelogram">
          <a:avLst>
            <a:gd name="adj" fmla="val 140840"/>
          </a:avLst>
        </a:prstGeom>
        <a:solidFill>
          <a:schemeClr val="accent4">
            <a:hueOff val="1729569"/>
            <a:satOff val="-7196"/>
            <a:lumOff val="1696"/>
            <a:alphaOff val="0"/>
          </a:schemeClr>
        </a:solidFill>
        <a:ln w="12700" cap="flat" cmpd="sng" algn="ctr">
          <a:solidFill>
            <a:schemeClr val="accent4">
              <a:hueOff val="1729569"/>
              <a:satOff val="-7196"/>
              <a:lumOff val="16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88C46B-9DD2-4DEA-8021-B11A7CEF5A08}">
      <dsp:nvSpPr>
        <dsp:cNvPr id="0" name=""/>
        <dsp:cNvSpPr/>
      </dsp:nvSpPr>
      <dsp:spPr>
        <a:xfrm>
          <a:off x="1281238" y="965155"/>
          <a:ext cx="7821287" cy="71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The ‘COUNT()’ function was used to get the count of distinct outcomes. </a:t>
          </a:r>
          <a:endParaRPr lang="en-IN" sz="1500" kern="1200" dirty="0">
            <a:latin typeface="Times New Roman" panose="02020603050405020304" pitchFamily="18" charset="0"/>
            <a:cs typeface="Times New Roman" panose="02020603050405020304" pitchFamily="18" charset="0"/>
          </a:endParaRPr>
        </a:p>
      </dsp:txBody>
      <dsp:txXfrm>
        <a:off x="1281238" y="965155"/>
        <a:ext cx="7821287" cy="711026"/>
      </dsp:txXfrm>
    </dsp:sp>
    <dsp:sp modelId="{1B159049-6129-4320-9B12-8003DDDCCCB3}">
      <dsp:nvSpPr>
        <dsp:cNvPr id="0" name=""/>
        <dsp:cNvSpPr/>
      </dsp:nvSpPr>
      <dsp:spPr>
        <a:xfrm>
          <a:off x="1281238" y="1676181"/>
          <a:ext cx="1042838" cy="173806"/>
        </a:xfrm>
        <a:prstGeom prst="parallelogram">
          <a:avLst>
            <a:gd name="adj" fmla="val 140840"/>
          </a:avLst>
        </a:prstGeom>
        <a:solidFill>
          <a:schemeClr val="accent4">
            <a:hueOff val="2017831"/>
            <a:satOff val="-8395"/>
            <a:lumOff val="1978"/>
            <a:alphaOff val="0"/>
          </a:schemeClr>
        </a:solidFill>
        <a:ln w="12700" cap="flat" cmpd="sng" algn="ctr">
          <a:solidFill>
            <a:schemeClr val="accent4">
              <a:hueOff val="2017831"/>
              <a:satOff val="-8395"/>
              <a:lumOff val="19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C3D3D-A3E3-4B58-B5B4-CDF861E50523}">
      <dsp:nvSpPr>
        <dsp:cNvPr id="0" name=""/>
        <dsp:cNvSpPr/>
      </dsp:nvSpPr>
      <dsp:spPr>
        <a:xfrm>
          <a:off x="2384909" y="1676181"/>
          <a:ext cx="1042838" cy="173806"/>
        </a:xfrm>
        <a:prstGeom prst="parallelogram">
          <a:avLst>
            <a:gd name="adj" fmla="val 140840"/>
          </a:avLst>
        </a:prstGeom>
        <a:solidFill>
          <a:schemeClr val="accent4">
            <a:hueOff val="2306092"/>
            <a:satOff val="-9595"/>
            <a:lumOff val="2261"/>
            <a:alphaOff val="0"/>
          </a:schemeClr>
        </a:solidFill>
        <a:ln w="12700" cap="flat" cmpd="sng" algn="ctr">
          <a:solidFill>
            <a:schemeClr val="accent4">
              <a:hueOff val="2306092"/>
              <a:satOff val="-9595"/>
              <a:lumOff val="22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09BA5E-81E5-4EF1-AD0D-D6FAA3DF8578}">
      <dsp:nvSpPr>
        <dsp:cNvPr id="0" name=""/>
        <dsp:cNvSpPr/>
      </dsp:nvSpPr>
      <dsp:spPr>
        <a:xfrm>
          <a:off x="3488579" y="1676181"/>
          <a:ext cx="1042838" cy="173806"/>
        </a:xfrm>
        <a:prstGeom prst="parallelogram">
          <a:avLst>
            <a:gd name="adj" fmla="val 140840"/>
          </a:avLst>
        </a:prstGeom>
        <a:solidFill>
          <a:schemeClr val="accent4">
            <a:hueOff val="2594353"/>
            <a:satOff val="-10794"/>
            <a:lumOff val="2543"/>
            <a:alphaOff val="0"/>
          </a:schemeClr>
        </a:solidFill>
        <a:ln w="12700" cap="flat" cmpd="sng" algn="ctr">
          <a:solidFill>
            <a:schemeClr val="accent4">
              <a:hueOff val="2594353"/>
              <a:satOff val="-10794"/>
              <a:lumOff val="25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E65493-9A0C-4F19-ADD2-452C5622C039}">
      <dsp:nvSpPr>
        <dsp:cNvPr id="0" name=""/>
        <dsp:cNvSpPr/>
      </dsp:nvSpPr>
      <dsp:spPr>
        <a:xfrm>
          <a:off x="4592250" y="1676181"/>
          <a:ext cx="1042838" cy="173806"/>
        </a:xfrm>
        <a:prstGeom prst="parallelogram">
          <a:avLst>
            <a:gd name="adj" fmla="val 140840"/>
          </a:avLst>
        </a:prstGeom>
        <a:solidFill>
          <a:schemeClr val="accent4">
            <a:hueOff val="2882615"/>
            <a:satOff val="-11993"/>
            <a:lumOff val="2826"/>
            <a:alphaOff val="0"/>
          </a:schemeClr>
        </a:solidFill>
        <a:ln w="12700" cap="flat" cmpd="sng" algn="ctr">
          <a:solidFill>
            <a:schemeClr val="accent4">
              <a:hueOff val="2882615"/>
              <a:satOff val="-11993"/>
              <a:lumOff val="28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0607C3-4FE3-4660-80C5-73D770319C00}">
      <dsp:nvSpPr>
        <dsp:cNvPr id="0" name=""/>
        <dsp:cNvSpPr/>
      </dsp:nvSpPr>
      <dsp:spPr>
        <a:xfrm>
          <a:off x="5695920" y="1676181"/>
          <a:ext cx="1042838" cy="173806"/>
        </a:xfrm>
        <a:prstGeom prst="parallelogram">
          <a:avLst>
            <a:gd name="adj" fmla="val 140840"/>
          </a:avLst>
        </a:prstGeom>
        <a:solidFill>
          <a:schemeClr val="accent4">
            <a:hueOff val="3170877"/>
            <a:satOff val="-13193"/>
            <a:lumOff val="3108"/>
            <a:alphaOff val="0"/>
          </a:schemeClr>
        </a:solidFill>
        <a:ln w="12700" cap="flat" cmpd="sng" algn="ctr">
          <a:solidFill>
            <a:schemeClr val="accent4">
              <a:hueOff val="3170877"/>
              <a:satOff val="-13193"/>
              <a:lumOff val="31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83F95C-E127-4CEE-B205-063D38876D0B}">
      <dsp:nvSpPr>
        <dsp:cNvPr id="0" name=""/>
        <dsp:cNvSpPr/>
      </dsp:nvSpPr>
      <dsp:spPr>
        <a:xfrm>
          <a:off x="6799591" y="1676181"/>
          <a:ext cx="1042838" cy="173806"/>
        </a:xfrm>
        <a:prstGeom prst="parallelogram">
          <a:avLst>
            <a:gd name="adj" fmla="val 140840"/>
          </a:avLst>
        </a:prstGeom>
        <a:solidFill>
          <a:schemeClr val="accent4">
            <a:hueOff val="3459138"/>
            <a:satOff val="-14392"/>
            <a:lumOff val="3391"/>
            <a:alphaOff val="0"/>
          </a:schemeClr>
        </a:solidFill>
        <a:ln w="12700" cap="flat" cmpd="sng" algn="ctr">
          <a:solidFill>
            <a:schemeClr val="accent4">
              <a:hueOff val="3459138"/>
              <a:satOff val="-14392"/>
              <a:lumOff val="33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BD09FF-BE16-4EE9-AF6A-CD08703A869A}">
      <dsp:nvSpPr>
        <dsp:cNvPr id="0" name=""/>
        <dsp:cNvSpPr/>
      </dsp:nvSpPr>
      <dsp:spPr>
        <a:xfrm>
          <a:off x="7903262" y="1676181"/>
          <a:ext cx="1042838" cy="173806"/>
        </a:xfrm>
        <a:prstGeom prst="parallelogram">
          <a:avLst>
            <a:gd name="adj" fmla="val 140840"/>
          </a:avLst>
        </a:prstGeom>
        <a:solidFill>
          <a:schemeClr val="accent4">
            <a:hueOff val="3747399"/>
            <a:satOff val="-15591"/>
            <a:lumOff val="3674"/>
            <a:alphaOff val="0"/>
          </a:schemeClr>
        </a:solidFill>
        <a:ln w="12700" cap="flat" cmpd="sng" algn="ctr">
          <a:solidFill>
            <a:schemeClr val="accent4">
              <a:hueOff val="3747399"/>
              <a:satOff val="-15591"/>
              <a:lumOff val="36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E5085-207A-4C5B-A2A5-B2267772D795}">
      <dsp:nvSpPr>
        <dsp:cNvPr id="0" name=""/>
        <dsp:cNvSpPr/>
      </dsp:nvSpPr>
      <dsp:spPr>
        <a:xfrm>
          <a:off x="1281238" y="1929387"/>
          <a:ext cx="7821287" cy="71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The ‘WHERE’ clause was used as to specify the date range for querying the results.</a:t>
          </a:r>
          <a:endParaRPr lang="en-IN" sz="1500" kern="1200">
            <a:latin typeface="Times New Roman" panose="02020603050405020304" pitchFamily="18" charset="0"/>
            <a:cs typeface="Times New Roman" panose="02020603050405020304" pitchFamily="18" charset="0"/>
          </a:endParaRPr>
        </a:p>
      </dsp:txBody>
      <dsp:txXfrm>
        <a:off x="1281238" y="1929387"/>
        <a:ext cx="7821287" cy="711026"/>
      </dsp:txXfrm>
    </dsp:sp>
    <dsp:sp modelId="{68D7DF9A-60AC-428D-B318-43D72878A17B}">
      <dsp:nvSpPr>
        <dsp:cNvPr id="0" name=""/>
        <dsp:cNvSpPr/>
      </dsp:nvSpPr>
      <dsp:spPr>
        <a:xfrm>
          <a:off x="1281238" y="2640413"/>
          <a:ext cx="1042838" cy="173806"/>
        </a:xfrm>
        <a:prstGeom prst="parallelogram">
          <a:avLst>
            <a:gd name="adj" fmla="val 140840"/>
          </a:avLst>
        </a:prstGeom>
        <a:solidFill>
          <a:schemeClr val="accent4">
            <a:hueOff val="4035661"/>
            <a:satOff val="-16791"/>
            <a:lumOff val="3956"/>
            <a:alphaOff val="0"/>
          </a:schemeClr>
        </a:solidFill>
        <a:ln w="12700" cap="flat" cmpd="sng" algn="ctr">
          <a:solidFill>
            <a:schemeClr val="accent4">
              <a:hueOff val="4035661"/>
              <a:satOff val="-16791"/>
              <a:lumOff val="395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F2E4CB-8D55-421D-A2FE-0173865DF316}">
      <dsp:nvSpPr>
        <dsp:cNvPr id="0" name=""/>
        <dsp:cNvSpPr/>
      </dsp:nvSpPr>
      <dsp:spPr>
        <a:xfrm>
          <a:off x="2384909" y="2640413"/>
          <a:ext cx="1042838" cy="173806"/>
        </a:xfrm>
        <a:prstGeom prst="parallelogram">
          <a:avLst>
            <a:gd name="adj" fmla="val 140840"/>
          </a:avLst>
        </a:prstGeom>
        <a:solidFill>
          <a:schemeClr val="accent4">
            <a:hueOff val="4323922"/>
            <a:satOff val="-17990"/>
            <a:lumOff val="4239"/>
            <a:alphaOff val="0"/>
          </a:schemeClr>
        </a:solidFill>
        <a:ln w="12700" cap="flat" cmpd="sng" algn="ctr">
          <a:solidFill>
            <a:schemeClr val="accent4">
              <a:hueOff val="4323922"/>
              <a:satOff val="-17990"/>
              <a:lumOff val="42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765880-BEBF-4C52-8D49-37EC8980A108}">
      <dsp:nvSpPr>
        <dsp:cNvPr id="0" name=""/>
        <dsp:cNvSpPr/>
      </dsp:nvSpPr>
      <dsp:spPr>
        <a:xfrm>
          <a:off x="3488579" y="2640413"/>
          <a:ext cx="1042838" cy="173806"/>
        </a:xfrm>
        <a:prstGeom prst="parallelogram">
          <a:avLst>
            <a:gd name="adj" fmla="val 140840"/>
          </a:avLst>
        </a:prstGeom>
        <a:solidFill>
          <a:schemeClr val="accent4">
            <a:hueOff val="4612184"/>
            <a:satOff val="-19189"/>
            <a:lumOff val="4521"/>
            <a:alphaOff val="0"/>
          </a:schemeClr>
        </a:solidFill>
        <a:ln w="12700" cap="flat" cmpd="sng" algn="ctr">
          <a:solidFill>
            <a:schemeClr val="accent4">
              <a:hueOff val="4612184"/>
              <a:satOff val="-19189"/>
              <a:lumOff val="45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F967B6-A664-425D-A691-22C0CFBB2A7D}">
      <dsp:nvSpPr>
        <dsp:cNvPr id="0" name=""/>
        <dsp:cNvSpPr/>
      </dsp:nvSpPr>
      <dsp:spPr>
        <a:xfrm>
          <a:off x="4592250" y="2640413"/>
          <a:ext cx="1042838" cy="173806"/>
        </a:xfrm>
        <a:prstGeom prst="parallelogram">
          <a:avLst>
            <a:gd name="adj" fmla="val 140840"/>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5468A-9467-4316-9522-F3888B946642}">
      <dsp:nvSpPr>
        <dsp:cNvPr id="0" name=""/>
        <dsp:cNvSpPr/>
      </dsp:nvSpPr>
      <dsp:spPr>
        <a:xfrm>
          <a:off x="5695920" y="2640413"/>
          <a:ext cx="1042838" cy="173806"/>
        </a:xfrm>
        <a:prstGeom prst="parallelogram">
          <a:avLst>
            <a:gd name="adj" fmla="val 140840"/>
          </a:avLst>
        </a:prstGeom>
        <a:solidFill>
          <a:schemeClr val="accent4">
            <a:hueOff val="5188707"/>
            <a:satOff val="-21588"/>
            <a:lumOff val="5087"/>
            <a:alphaOff val="0"/>
          </a:schemeClr>
        </a:solidFill>
        <a:ln w="12700" cap="flat" cmpd="sng" algn="ctr">
          <a:solidFill>
            <a:schemeClr val="accent4">
              <a:hueOff val="5188707"/>
              <a:satOff val="-21588"/>
              <a:lumOff val="50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7E83B8-73E4-443C-9199-14E705B15291}">
      <dsp:nvSpPr>
        <dsp:cNvPr id="0" name=""/>
        <dsp:cNvSpPr/>
      </dsp:nvSpPr>
      <dsp:spPr>
        <a:xfrm>
          <a:off x="6799591" y="2640413"/>
          <a:ext cx="1042838" cy="173806"/>
        </a:xfrm>
        <a:prstGeom prst="parallelogram">
          <a:avLst>
            <a:gd name="adj" fmla="val 140840"/>
          </a:avLst>
        </a:prstGeom>
        <a:solidFill>
          <a:schemeClr val="accent4">
            <a:hueOff val="5476968"/>
            <a:satOff val="-22787"/>
            <a:lumOff val="5369"/>
            <a:alphaOff val="0"/>
          </a:schemeClr>
        </a:solidFill>
        <a:ln w="12700" cap="flat" cmpd="sng" algn="ctr">
          <a:solidFill>
            <a:schemeClr val="accent4">
              <a:hueOff val="5476968"/>
              <a:satOff val="-22787"/>
              <a:lumOff val="53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EE985F-7E16-48F5-9C19-8C79AC690BA6}">
      <dsp:nvSpPr>
        <dsp:cNvPr id="0" name=""/>
        <dsp:cNvSpPr/>
      </dsp:nvSpPr>
      <dsp:spPr>
        <a:xfrm>
          <a:off x="7903262" y="2640413"/>
          <a:ext cx="1042838" cy="173806"/>
        </a:xfrm>
        <a:prstGeom prst="parallelogram">
          <a:avLst>
            <a:gd name="adj" fmla="val 140840"/>
          </a:avLst>
        </a:prstGeom>
        <a:solidFill>
          <a:schemeClr val="accent4">
            <a:hueOff val="5765230"/>
            <a:satOff val="-23986"/>
            <a:lumOff val="5652"/>
            <a:alphaOff val="0"/>
          </a:schemeClr>
        </a:solidFill>
        <a:ln w="12700" cap="flat" cmpd="sng" algn="ctr">
          <a:solidFill>
            <a:schemeClr val="accent4">
              <a:hueOff val="5765230"/>
              <a:satOff val="-23986"/>
              <a:lumOff val="56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A17A96-3AC4-4912-991A-EC24ADD9313D}">
      <dsp:nvSpPr>
        <dsp:cNvPr id="0" name=""/>
        <dsp:cNvSpPr/>
      </dsp:nvSpPr>
      <dsp:spPr>
        <a:xfrm>
          <a:off x="1281238" y="2893620"/>
          <a:ext cx="7821287" cy="71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The ‘GROUPBY()’ function was used to group the outcomes.</a:t>
          </a:r>
          <a:endParaRPr lang="en-IN" sz="1500" kern="1200">
            <a:latin typeface="Times New Roman" panose="02020603050405020304" pitchFamily="18" charset="0"/>
            <a:cs typeface="Times New Roman" panose="02020603050405020304" pitchFamily="18" charset="0"/>
          </a:endParaRPr>
        </a:p>
      </dsp:txBody>
      <dsp:txXfrm>
        <a:off x="1281238" y="2893620"/>
        <a:ext cx="7821287" cy="711026"/>
      </dsp:txXfrm>
    </dsp:sp>
    <dsp:sp modelId="{13B21AFD-E133-4EDD-AB1C-E4EA053FDABA}">
      <dsp:nvSpPr>
        <dsp:cNvPr id="0" name=""/>
        <dsp:cNvSpPr/>
      </dsp:nvSpPr>
      <dsp:spPr>
        <a:xfrm>
          <a:off x="1281238" y="3604646"/>
          <a:ext cx="1042838" cy="173806"/>
        </a:xfrm>
        <a:prstGeom prst="parallelogram">
          <a:avLst>
            <a:gd name="adj" fmla="val 140840"/>
          </a:avLst>
        </a:prstGeom>
        <a:solidFill>
          <a:schemeClr val="accent4">
            <a:hueOff val="6053491"/>
            <a:satOff val="-25186"/>
            <a:lumOff val="5934"/>
            <a:alphaOff val="0"/>
          </a:schemeClr>
        </a:solidFill>
        <a:ln w="12700" cap="flat" cmpd="sng" algn="ctr">
          <a:solidFill>
            <a:schemeClr val="accent4">
              <a:hueOff val="6053491"/>
              <a:satOff val="-25186"/>
              <a:lumOff val="59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7A38F-C54C-497F-8864-9E0C5148576F}">
      <dsp:nvSpPr>
        <dsp:cNvPr id="0" name=""/>
        <dsp:cNvSpPr/>
      </dsp:nvSpPr>
      <dsp:spPr>
        <a:xfrm>
          <a:off x="2384909" y="3604646"/>
          <a:ext cx="1042838" cy="173806"/>
        </a:xfrm>
        <a:prstGeom prst="parallelogram">
          <a:avLst>
            <a:gd name="adj" fmla="val 140840"/>
          </a:avLst>
        </a:prstGeom>
        <a:solidFill>
          <a:schemeClr val="accent4">
            <a:hueOff val="6341753"/>
            <a:satOff val="-26385"/>
            <a:lumOff val="6217"/>
            <a:alphaOff val="0"/>
          </a:schemeClr>
        </a:solidFill>
        <a:ln w="12700" cap="flat" cmpd="sng" algn="ctr">
          <a:solidFill>
            <a:schemeClr val="accent4">
              <a:hueOff val="6341753"/>
              <a:satOff val="-26385"/>
              <a:lumOff val="62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C081D-9CBF-4792-8A76-1630B017F03D}">
      <dsp:nvSpPr>
        <dsp:cNvPr id="0" name=""/>
        <dsp:cNvSpPr/>
      </dsp:nvSpPr>
      <dsp:spPr>
        <a:xfrm>
          <a:off x="3488579" y="3604646"/>
          <a:ext cx="1042838" cy="173806"/>
        </a:xfrm>
        <a:prstGeom prst="parallelogram">
          <a:avLst>
            <a:gd name="adj" fmla="val 140840"/>
          </a:avLst>
        </a:prstGeom>
        <a:solidFill>
          <a:schemeClr val="accent4">
            <a:hueOff val="6630014"/>
            <a:satOff val="-27584"/>
            <a:lumOff val="6500"/>
            <a:alphaOff val="0"/>
          </a:schemeClr>
        </a:solidFill>
        <a:ln w="12700" cap="flat" cmpd="sng" algn="ctr">
          <a:solidFill>
            <a:schemeClr val="accent4">
              <a:hueOff val="6630014"/>
              <a:satOff val="-27584"/>
              <a:lumOff val="6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C348F5-6B73-4D88-9045-BF6EF2BCF278}">
      <dsp:nvSpPr>
        <dsp:cNvPr id="0" name=""/>
        <dsp:cNvSpPr/>
      </dsp:nvSpPr>
      <dsp:spPr>
        <a:xfrm>
          <a:off x="4592250" y="3604646"/>
          <a:ext cx="1042838" cy="173806"/>
        </a:xfrm>
        <a:prstGeom prst="parallelogram">
          <a:avLst>
            <a:gd name="adj" fmla="val 140840"/>
          </a:avLst>
        </a:prstGeom>
        <a:solidFill>
          <a:schemeClr val="accent4">
            <a:hueOff val="6918276"/>
            <a:satOff val="-28784"/>
            <a:lumOff val="6782"/>
            <a:alphaOff val="0"/>
          </a:schemeClr>
        </a:solidFill>
        <a:ln w="12700" cap="flat" cmpd="sng" algn="ctr">
          <a:solidFill>
            <a:schemeClr val="accent4">
              <a:hueOff val="6918276"/>
              <a:satOff val="-28784"/>
              <a:lumOff val="67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1667C-679C-4E95-8565-C7631A5C66B4}">
      <dsp:nvSpPr>
        <dsp:cNvPr id="0" name=""/>
        <dsp:cNvSpPr/>
      </dsp:nvSpPr>
      <dsp:spPr>
        <a:xfrm>
          <a:off x="5695920" y="3604646"/>
          <a:ext cx="1042838" cy="173806"/>
        </a:xfrm>
        <a:prstGeom prst="parallelogram">
          <a:avLst>
            <a:gd name="adj" fmla="val 140840"/>
          </a:avLst>
        </a:prstGeom>
        <a:solidFill>
          <a:schemeClr val="accent4">
            <a:hueOff val="7206537"/>
            <a:satOff val="-29983"/>
            <a:lumOff val="7065"/>
            <a:alphaOff val="0"/>
          </a:schemeClr>
        </a:solidFill>
        <a:ln w="12700" cap="flat" cmpd="sng" algn="ctr">
          <a:solidFill>
            <a:schemeClr val="accent4">
              <a:hueOff val="7206537"/>
              <a:satOff val="-29983"/>
              <a:lumOff val="70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28C598-82E8-41A6-A258-FB81BB1A31BD}">
      <dsp:nvSpPr>
        <dsp:cNvPr id="0" name=""/>
        <dsp:cNvSpPr/>
      </dsp:nvSpPr>
      <dsp:spPr>
        <a:xfrm>
          <a:off x="6799591" y="3604646"/>
          <a:ext cx="1042838" cy="173806"/>
        </a:xfrm>
        <a:prstGeom prst="parallelogram">
          <a:avLst>
            <a:gd name="adj" fmla="val 140840"/>
          </a:avLst>
        </a:prstGeom>
        <a:solidFill>
          <a:schemeClr val="accent4">
            <a:hueOff val="7494799"/>
            <a:satOff val="-31182"/>
            <a:lumOff val="7347"/>
            <a:alphaOff val="0"/>
          </a:schemeClr>
        </a:solidFill>
        <a:ln w="12700" cap="flat" cmpd="sng" algn="ctr">
          <a:solidFill>
            <a:schemeClr val="accent4">
              <a:hueOff val="7494799"/>
              <a:satOff val="-31182"/>
              <a:lumOff val="73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A6633-AD47-4C30-965E-E0676DCAA0BF}">
      <dsp:nvSpPr>
        <dsp:cNvPr id="0" name=""/>
        <dsp:cNvSpPr/>
      </dsp:nvSpPr>
      <dsp:spPr>
        <a:xfrm>
          <a:off x="7903262" y="3604646"/>
          <a:ext cx="1042838" cy="173806"/>
        </a:xfrm>
        <a:prstGeom prst="parallelogram">
          <a:avLst>
            <a:gd name="adj" fmla="val 140840"/>
          </a:avLst>
        </a:prstGeom>
        <a:solidFill>
          <a:schemeClr val="accent4">
            <a:hueOff val="7783060"/>
            <a:satOff val="-32382"/>
            <a:lumOff val="7630"/>
            <a:alphaOff val="0"/>
          </a:schemeClr>
        </a:solidFill>
        <a:ln w="12700" cap="flat" cmpd="sng" algn="ctr">
          <a:solidFill>
            <a:schemeClr val="accent4">
              <a:hueOff val="7783060"/>
              <a:satOff val="-32382"/>
              <a:lumOff val="76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21AF13-983D-4A6A-99C1-82665F0211CF}">
      <dsp:nvSpPr>
        <dsp:cNvPr id="0" name=""/>
        <dsp:cNvSpPr/>
      </dsp:nvSpPr>
      <dsp:spPr>
        <a:xfrm>
          <a:off x="1281238" y="3857852"/>
          <a:ext cx="7821287" cy="71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The COUNT() DESC was used to filter the data in the descending order.</a:t>
          </a:r>
          <a:endParaRPr lang="en-IN" sz="1500" kern="1200">
            <a:latin typeface="Times New Roman" panose="02020603050405020304" pitchFamily="18" charset="0"/>
            <a:cs typeface="Times New Roman" panose="02020603050405020304" pitchFamily="18" charset="0"/>
          </a:endParaRPr>
        </a:p>
      </dsp:txBody>
      <dsp:txXfrm>
        <a:off x="1281238" y="3857852"/>
        <a:ext cx="7821287" cy="711026"/>
      </dsp:txXfrm>
    </dsp:sp>
    <dsp:sp modelId="{59C971B2-C033-417B-901E-72D35B2E18F7}">
      <dsp:nvSpPr>
        <dsp:cNvPr id="0" name=""/>
        <dsp:cNvSpPr/>
      </dsp:nvSpPr>
      <dsp:spPr>
        <a:xfrm>
          <a:off x="1281238" y="4568878"/>
          <a:ext cx="1042838" cy="173806"/>
        </a:xfrm>
        <a:prstGeom prst="parallelogram">
          <a:avLst>
            <a:gd name="adj" fmla="val 140840"/>
          </a:avLst>
        </a:prstGeom>
        <a:solidFill>
          <a:schemeClr val="accent4">
            <a:hueOff val="8071322"/>
            <a:satOff val="-33581"/>
            <a:lumOff val="7912"/>
            <a:alphaOff val="0"/>
          </a:schemeClr>
        </a:solidFill>
        <a:ln w="12700" cap="flat" cmpd="sng" algn="ctr">
          <a:solidFill>
            <a:schemeClr val="accent4">
              <a:hueOff val="8071322"/>
              <a:satOff val="-33581"/>
              <a:lumOff val="79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08E30F-BC56-4610-B164-42E35762A538}">
      <dsp:nvSpPr>
        <dsp:cNvPr id="0" name=""/>
        <dsp:cNvSpPr/>
      </dsp:nvSpPr>
      <dsp:spPr>
        <a:xfrm>
          <a:off x="2384909" y="4568878"/>
          <a:ext cx="1042838" cy="173806"/>
        </a:xfrm>
        <a:prstGeom prst="parallelogram">
          <a:avLst>
            <a:gd name="adj" fmla="val 140840"/>
          </a:avLst>
        </a:prstGeom>
        <a:solidFill>
          <a:schemeClr val="accent4">
            <a:hueOff val="8359583"/>
            <a:satOff val="-34780"/>
            <a:lumOff val="8195"/>
            <a:alphaOff val="0"/>
          </a:schemeClr>
        </a:solidFill>
        <a:ln w="12700" cap="flat" cmpd="sng" algn="ctr">
          <a:solidFill>
            <a:schemeClr val="accent4">
              <a:hueOff val="8359583"/>
              <a:satOff val="-34780"/>
              <a:lumOff val="81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4EF27D-0967-4CDF-8107-85F8437BFBF6}">
      <dsp:nvSpPr>
        <dsp:cNvPr id="0" name=""/>
        <dsp:cNvSpPr/>
      </dsp:nvSpPr>
      <dsp:spPr>
        <a:xfrm>
          <a:off x="3488579" y="4568878"/>
          <a:ext cx="1042838" cy="173806"/>
        </a:xfrm>
        <a:prstGeom prst="parallelogram">
          <a:avLst>
            <a:gd name="adj" fmla="val 140840"/>
          </a:avLst>
        </a:prstGeom>
        <a:solidFill>
          <a:schemeClr val="accent4">
            <a:hueOff val="8647844"/>
            <a:satOff val="-35980"/>
            <a:lumOff val="8478"/>
            <a:alphaOff val="0"/>
          </a:schemeClr>
        </a:solidFill>
        <a:ln w="12700" cap="flat" cmpd="sng" algn="ctr">
          <a:solidFill>
            <a:schemeClr val="accent4">
              <a:hueOff val="8647844"/>
              <a:satOff val="-35980"/>
              <a:lumOff val="84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0A6036-969C-4429-8543-A35E1FCBBCCE}">
      <dsp:nvSpPr>
        <dsp:cNvPr id="0" name=""/>
        <dsp:cNvSpPr/>
      </dsp:nvSpPr>
      <dsp:spPr>
        <a:xfrm>
          <a:off x="4592250" y="4568878"/>
          <a:ext cx="1042838" cy="173806"/>
        </a:xfrm>
        <a:prstGeom prst="parallelogram">
          <a:avLst>
            <a:gd name="adj" fmla="val 140840"/>
          </a:avLst>
        </a:prstGeom>
        <a:solidFill>
          <a:schemeClr val="accent4">
            <a:hueOff val="8936106"/>
            <a:satOff val="-37179"/>
            <a:lumOff val="8760"/>
            <a:alphaOff val="0"/>
          </a:schemeClr>
        </a:solidFill>
        <a:ln w="12700" cap="flat" cmpd="sng" algn="ctr">
          <a:solidFill>
            <a:schemeClr val="accent4">
              <a:hueOff val="8936106"/>
              <a:satOff val="-37179"/>
              <a:lumOff val="87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32B7F-8221-49B5-9D75-148EC3588E25}">
      <dsp:nvSpPr>
        <dsp:cNvPr id="0" name=""/>
        <dsp:cNvSpPr/>
      </dsp:nvSpPr>
      <dsp:spPr>
        <a:xfrm>
          <a:off x="5695920" y="4568878"/>
          <a:ext cx="1042838" cy="173806"/>
        </a:xfrm>
        <a:prstGeom prst="parallelogram">
          <a:avLst>
            <a:gd name="adj" fmla="val 140840"/>
          </a:avLst>
        </a:prstGeom>
        <a:solidFill>
          <a:schemeClr val="accent4">
            <a:hueOff val="9224367"/>
            <a:satOff val="-38378"/>
            <a:lumOff val="9043"/>
            <a:alphaOff val="0"/>
          </a:schemeClr>
        </a:solidFill>
        <a:ln w="12700" cap="flat" cmpd="sng" algn="ctr">
          <a:solidFill>
            <a:schemeClr val="accent4">
              <a:hueOff val="9224367"/>
              <a:satOff val="-38378"/>
              <a:lumOff val="90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971367-CBAF-448C-B09A-1107D465450F}">
      <dsp:nvSpPr>
        <dsp:cNvPr id="0" name=""/>
        <dsp:cNvSpPr/>
      </dsp:nvSpPr>
      <dsp:spPr>
        <a:xfrm>
          <a:off x="6799591" y="4568878"/>
          <a:ext cx="1042838" cy="173806"/>
        </a:xfrm>
        <a:prstGeom prst="parallelogram">
          <a:avLst>
            <a:gd name="adj" fmla="val 140840"/>
          </a:avLst>
        </a:prstGeom>
        <a:solidFill>
          <a:schemeClr val="accent4">
            <a:hueOff val="9512628"/>
            <a:satOff val="-39578"/>
            <a:lumOff val="9325"/>
            <a:alphaOff val="0"/>
          </a:schemeClr>
        </a:solidFill>
        <a:ln w="12700" cap="flat" cmpd="sng" algn="ctr">
          <a:solidFill>
            <a:schemeClr val="accent4">
              <a:hueOff val="9512628"/>
              <a:satOff val="-39578"/>
              <a:lumOff val="93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945F1-2437-48BB-8F99-47055E052193}">
      <dsp:nvSpPr>
        <dsp:cNvPr id="0" name=""/>
        <dsp:cNvSpPr/>
      </dsp:nvSpPr>
      <dsp:spPr>
        <a:xfrm>
          <a:off x="7903262" y="4568878"/>
          <a:ext cx="1042838" cy="173806"/>
        </a:xfrm>
        <a:prstGeom prst="parallelogram">
          <a:avLst>
            <a:gd name="adj" fmla="val 140840"/>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7833D-09C2-4067-BC48-B6C1EE12FE86}">
      <dsp:nvSpPr>
        <dsp:cNvPr id="0" name=""/>
        <dsp:cNvSpPr/>
      </dsp:nvSpPr>
      <dsp:spPr>
        <a:xfrm>
          <a:off x="0" y="0"/>
          <a:ext cx="4858408" cy="2366127"/>
        </a:xfrm>
        <a:prstGeom prst="flowChartAlternateProcess">
          <a:avLst/>
        </a:prstGeom>
        <a:solidFill>
          <a:srgbClr val="1C7D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Folium map was used to do the following:</a:t>
          </a:r>
          <a:endParaRPr lang="en-IN" sz="20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Locate the launch sites on a map using site's latitude and longitude coordinates;</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A circle was added to each launch site using the `</a:t>
          </a:r>
          <a:r>
            <a:rPr lang="en-US" sz="1800" kern="1200" dirty="0" err="1">
              <a:latin typeface="Times New Roman" panose="02020603050405020304" pitchFamily="18" charset="0"/>
              <a:cs typeface="Times New Roman" panose="02020603050405020304" pitchFamily="18" charset="0"/>
            </a:rPr>
            <a:t>folium.Circle</a:t>
          </a:r>
          <a:r>
            <a:rPr lang="en-US" sz="1800" kern="1200" dirty="0">
              <a:latin typeface="Times New Roman" panose="02020603050405020304" pitchFamily="18" charset="0"/>
              <a:cs typeface="Times New Roman" panose="02020603050405020304" pitchFamily="18" charset="0"/>
            </a:rPr>
            <a:t>` object and marked using the `</a:t>
          </a:r>
          <a:r>
            <a:rPr lang="en-US" sz="1800" kern="1200" dirty="0" err="1">
              <a:latin typeface="Times New Roman" panose="02020603050405020304" pitchFamily="18" charset="0"/>
              <a:cs typeface="Times New Roman" panose="02020603050405020304" pitchFamily="18" charset="0"/>
            </a:rPr>
            <a:t>folium.Marker</a:t>
          </a:r>
          <a:r>
            <a:rPr lang="en-US" sz="1800" kern="1200" dirty="0">
              <a:latin typeface="Times New Roman" panose="02020603050405020304" pitchFamily="18" charset="0"/>
              <a:cs typeface="Times New Roman" panose="02020603050405020304" pitchFamily="18" charset="0"/>
            </a:rPr>
            <a:t>`;</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Add.child() function was used to add these launch sites on the global map;</a:t>
          </a:r>
          <a:endParaRPr lang="en-IN" sz="1800" kern="1200">
            <a:latin typeface="Times New Roman" panose="02020603050405020304" pitchFamily="18" charset="0"/>
            <a:cs typeface="Times New Roman" panose="02020603050405020304" pitchFamily="18" charset="0"/>
          </a:endParaRPr>
        </a:p>
      </dsp:txBody>
      <dsp:txXfrm>
        <a:off x="115502" y="115502"/>
        <a:ext cx="4627404" cy="213512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6B365-88D4-438F-A57D-769F154D8B2F}">
      <dsp:nvSpPr>
        <dsp:cNvPr id="0" name=""/>
        <dsp:cNvSpPr/>
      </dsp:nvSpPr>
      <dsp:spPr>
        <a:xfrm>
          <a:off x="0" y="0"/>
          <a:ext cx="1021404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7C85B-A8EF-4C47-9926-04096EC5203A}">
      <dsp:nvSpPr>
        <dsp:cNvPr id="0" name=""/>
        <dsp:cNvSpPr/>
      </dsp:nvSpPr>
      <dsp:spPr>
        <a:xfrm>
          <a:off x="0" y="0"/>
          <a:ext cx="2042809" cy="253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a:latin typeface="Times New Roman" panose="02020603050405020304" pitchFamily="18" charset="0"/>
              <a:cs typeface="Times New Roman" panose="02020603050405020304" pitchFamily="18" charset="0"/>
            </a:rPr>
            <a:t>Analysis: </a:t>
          </a:r>
          <a:endParaRPr lang="en-IN" sz="3500" kern="1200">
            <a:latin typeface="Times New Roman" panose="02020603050405020304" pitchFamily="18" charset="0"/>
            <a:cs typeface="Times New Roman" panose="02020603050405020304" pitchFamily="18" charset="0"/>
          </a:endParaRPr>
        </a:p>
      </dsp:txBody>
      <dsp:txXfrm>
        <a:off x="0" y="0"/>
        <a:ext cx="2042809" cy="2539157"/>
      </dsp:txXfrm>
    </dsp:sp>
    <dsp:sp modelId="{CF6A504D-DAC4-476C-856C-0ADC3BA99AF8}">
      <dsp:nvSpPr>
        <dsp:cNvPr id="0" name=""/>
        <dsp:cNvSpPr/>
      </dsp:nvSpPr>
      <dsp:spPr>
        <a:xfrm>
          <a:off x="2196020" y="39674"/>
          <a:ext cx="8018028" cy="79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It is observed from the folium map that each of the launch site are located in the United States of America and in the proximity to the coast.</a:t>
          </a:r>
          <a:endParaRPr lang="en-IN" sz="2100" kern="1200" dirty="0">
            <a:latin typeface="Times New Roman" panose="02020603050405020304" pitchFamily="18" charset="0"/>
            <a:cs typeface="Times New Roman" panose="02020603050405020304" pitchFamily="18" charset="0"/>
          </a:endParaRPr>
        </a:p>
      </dsp:txBody>
      <dsp:txXfrm>
        <a:off x="2196020" y="39674"/>
        <a:ext cx="8018028" cy="793486"/>
      </dsp:txXfrm>
    </dsp:sp>
    <dsp:sp modelId="{C23C75C4-F578-4BFB-96CF-780D47A099E0}">
      <dsp:nvSpPr>
        <dsp:cNvPr id="0" name=""/>
        <dsp:cNvSpPr/>
      </dsp:nvSpPr>
      <dsp:spPr>
        <a:xfrm>
          <a:off x="2042809" y="833160"/>
          <a:ext cx="8171239"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7BEAEB-357C-4BDF-BD09-69D15EC429D9}">
      <dsp:nvSpPr>
        <dsp:cNvPr id="0" name=""/>
        <dsp:cNvSpPr/>
      </dsp:nvSpPr>
      <dsp:spPr>
        <a:xfrm>
          <a:off x="2196020" y="872835"/>
          <a:ext cx="8018028" cy="79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The CCAFS LC-40, CCAFS SLC-40 and KSC LC-39A launch stations are located near the west coast in Florida. </a:t>
          </a:r>
          <a:endParaRPr lang="en-IN" sz="2100" kern="1200">
            <a:latin typeface="Times New Roman" panose="02020603050405020304" pitchFamily="18" charset="0"/>
            <a:cs typeface="Times New Roman" panose="02020603050405020304" pitchFamily="18" charset="0"/>
          </a:endParaRPr>
        </a:p>
      </dsp:txBody>
      <dsp:txXfrm>
        <a:off x="2196020" y="872835"/>
        <a:ext cx="8018028" cy="793486"/>
      </dsp:txXfrm>
    </dsp:sp>
    <dsp:sp modelId="{FCB173D8-E213-45AD-A36E-7BC0503A0EE8}">
      <dsp:nvSpPr>
        <dsp:cNvPr id="0" name=""/>
        <dsp:cNvSpPr/>
      </dsp:nvSpPr>
      <dsp:spPr>
        <a:xfrm>
          <a:off x="2042809" y="1666321"/>
          <a:ext cx="8171239"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B342F3-7D17-40C9-AA31-D1A8E9F73701}">
      <dsp:nvSpPr>
        <dsp:cNvPr id="0" name=""/>
        <dsp:cNvSpPr/>
      </dsp:nvSpPr>
      <dsp:spPr>
        <a:xfrm>
          <a:off x="2196020" y="1705996"/>
          <a:ext cx="8018028" cy="79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The VAFB SLC-4E launch station is on the east coast in California.</a:t>
          </a:r>
          <a:endParaRPr lang="en-IN" sz="2100" kern="1200">
            <a:latin typeface="Times New Roman" panose="02020603050405020304" pitchFamily="18" charset="0"/>
            <a:cs typeface="Times New Roman" panose="02020603050405020304" pitchFamily="18" charset="0"/>
          </a:endParaRPr>
        </a:p>
      </dsp:txBody>
      <dsp:txXfrm>
        <a:off x="2196020" y="1705996"/>
        <a:ext cx="8018028" cy="793486"/>
      </dsp:txXfrm>
    </dsp:sp>
    <dsp:sp modelId="{D7CCB6BA-4464-4268-B68C-8DDBC87F106E}">
      <dsp:nvSpPr>
        <dsp:cNvPr id="0" name=""/>
        <dsp:cNvSpPr/>
      </dsp:nvSpPr>
      <dsp:spPr>
        <a:xfrm>
          <a:off x="2042809" y="2499482"/>
          <a:ext cx="8171239"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AE1FE-D95D-4767-B65C-2857FF8072C2}">
      <dsp:nvSpPr>
        <dsp:cNvPr id="0" name=""/>
        <dsp:cNvSpPr/>
      </dsp:nvSpPr>
      <dsp:spPr>
        <a:xfrm>
          <a:off x="0" y="178620"/>
          <a:ext cx="1538849" cy="1161486"/>
        </a:xfrm>
        <a:prstGeom prst="round2Diag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Launch Sites zoomed in</a:t>
          </a:r>
        </a:p>
      </dsp:txBody>
      <dsp:txXfrm>
        <a:off x="56699" y="235319"/>
        <a:ext cx="1425451" cy="104808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F6A06-6E9E-44AC-8E17-0279A5BFAA6D}">
      <dsp:nvSpPr>
        <dsp:cNvPr id="0" name=""/>
        <dsp:cNvSpPr/>
      </dsp:nvSpPr>
      <dsp:spPr>
        <a:xfrm>
          <a:off x="0" y="4332971"/>
          <a:ext cx="4190610" cy="7108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The exercise enabled to identify which launch sites have relatively high success rates.</a:t>
          </a:r>
          <a:endParaRPr lang="en-IN" sz="1300" kern="1200">
            <a:latin typeface="Times New Roman" panose="02020603050405020304" pitchFamily="18" charset="0"/>
            <a:cs typeface="Times New Roman" panose="02020603050405020304" pitchFamily="18" charset="0"/>
          </a:endParaRPr>
        </a:p>
      </dsp:txBody>
      <dsp:txXfrm>
        <a:off x="0" y="4332971"/>
        <a:ext cx="4190610" cy="710860"/>
      </dsp:txXfrm>
    </dsp:sp>
    <dsp:sp modelId="{B03C77D6-0714-4BC2-82CC-002420CF02D9}">
      <dsp:nvSpPr>
        <dsp:cNvPr id="0" name=""/>
        <dsp:cNvSpPr/>
      </dsp:nvSpPr>
      <dsp:spPr>
        <a:xfrm rot="10800000">
          <a:off x="0" y="3250331"/>
          <a:ext cx="4190610" cy="1093302"/>
        </a:xfrm>
        <a:prstGeom prst="upArrowCallou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Later, MarkerCluster() object was added to the folium map to specify the outcomes to the landing outcomes at a landing site.</a:t>
          </a:r>
          <a:endParaRPr lang="en-IN" sz="1300" kern="1200">
            <a:latin typeface="Times New Roman" panose="02020603050405020304" pitchFamily="18" charset="0"/>
            <a:cs typeface="Times New Roman" panose="02020603050405020304" pitchFamily="18" charset="0"/>
          </a:endParaRPr>
        </a:p>
      </dsp:txBody>
      <dsp:txXfrm rot="10800000">
        <a:off x="0" y="3250331"/>
        <a:ext cx="4190610" cy="710395"/>
      </dsp:txXfrm>
    </dsp:sp>
    <dsp:sp modelId="{1E371E7D-3FBD-4912-A52F-E3D846F3B32C}">
      <dsp:nvSpPr>
        <dsp:cNvPr id="0" name=""/>
        <dsp:cNvSpPr/>
      </dsp:nvSpPr>
      <dsp:spPr>
        <a:xfrm rot="10800000">
          <a:off x="0" y="2167691"/>
          <a:ext cx="4190610" cy="1093302"/>
        </a:xfrm>
        <a:prstGeom prst="upArrowCallou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Red color was assigned to unsuccessful and Green color was assigned to successful landing.</a:t>
          </a:r>
          <a:endParaRPr lang="en-IN" sz="1300" kern="1200">
            <a:latin typeface="Times New Roman" panose="02020603050405020304" pitchFamily="18" charset="0"/>
            <a:cs typeface="Times New Roman" panose="02020603050405020304" pitchFamily="18" charset="0"/>
          </a:endParaRPr>
        </a:p>
      </dsp:txBody>
      <dsp:txXfrm rot="10800000">
        <a:off x="0" y="2167691"/>
        <a:ext cx="4190610" cy="710395"/>
      </dsp:txXfrm>
    </dsp:sp>
    <dsp:sp modelId="{6F26674B-E1A3-4AFF-9D56-CA6BEDCC68FE}">
      <dsp:nvSpPr>
        <dsp:cNvPr id="0" name=""/>
        <dsp:cNvSpPr/>
      </dsp:nvSpPr>
      <dsp:spPr>
        <a:xfrm rot="10800000">
          <a:off x="0" y="1085052"/>
          <a:ext cx="4190610" cy="1093302"/>
        </a:xfrm>
        <a:prstGeom prst="upArrowCallou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At first, colors were assigned to identify if a landing was ‘successful’ or not ‘successful’ using the function in the slide. </a:t>
          </a:r>
          <a:endParaRPr lang="en-IN" sz="1300" kern="1200">
            <a:latin typeface="Times New Roman" panose="02020603050405020304" pitchFamily="18" charset="0"/>
            <a:cs typeface="Times New Roman" panose="02020603050405020304" pitchFamily="18" charset="0"/>
          </a:endParaRPr>
        </a:p>
      </dsp:txBody>
      <dsp:txXfrm rot="10800000">
        <a:off x="0" y="1085052"/>
        <a:ext cx="4190610" cy="710395"/>
      </dsp:txXfrm>
    </dsp:sp>
    <dsp:sp modelId="{090578AF-03FD-4A2D-AC69-43151A89A4FD}">
      <dsp:nvSpPr>
        <dsp:cNvPr id="0" name=""/>
        <dsp:cNvSpPr/>
      </dsp:nvSpPr>
      <dsp:spPr>
        <a:xfrm rot="10800000">
          <a:off x="0" y="2412"/>
          <a:ext cx="4190610" cy="1093302"/>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The folium map was further enhanced by adding the color-labeled launch outcomes on the map</a:t>
          </a:r>
          <a:endParaRPr lang="en-IN" sz="1300" kern="1200">
            <a:latin typeface="Times New Roman" panose="02020603050405020304" pitchFamily="18" charset="0"/>
            <a:cs typeface="Times New Roman" panose="02020603050405020304" pitchFamily="18" charset="0"/>
          </a:endParaRPr>
        </a:p>
      </dsp:txBody>
      <dsp:txXfrm rot="10800000">
        <a:off x="0" y="2412"/>
        <a:ext cx="4190610" cy="71039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380EC-A513-42B3-9C41-14F3B5714023}">
      <dsp:nvSpPr>
        <dsp:cNvPr id="0" name=""/>
        <dsp:cNvSpPr/>
      </dsp:nvSpPr>
      <dsp:spPr>
        <a:xfrm>
          <a:off x="0" y="8792"/>
          <a:ext cx="2658990" cy="421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1" kern="1200">
              <a:latin typeface="Times New Roman" panose="02020603050405020304" pitchFamily="18" charset="0"/>
              <a:cs typeface="Times New Roman" panose="02020603050405020304" pitchFamily="18" charset="0"/>
            </a:rPr>
            <a:t>Distance: Coast Line </a:t>
          </a:r>
          <a:endParaRPr lang="en-IN" sz="1800" kern="1200">
            <a:latin typeface="Times New Roman" panose="02020603050405020304" pitchFamily="18" charset="0"/>
            <a:cs typeface="Times New Roman" panose="02020603050405020304" pitchFamily="18" charset="0"/>
          </a:endParaRPr>
        </a:p>
      </dsp:txBody>
      <dsp:txXfrm>
        <a:off x="20561" y="29353"/>
        <a:ext cx="2617868" cy="38007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25F03-4BFB-40B6-991B-9377C64D7672}">
      <dsp:nvSpPr>
        <dsp:cNvPr id="0" name=""/>
        <dsp:cNvSpPr/>
      </dsp:nvSpPr>
      <dsp:spPr>
        <a:xfrm>
          <a:off x="0" y="8792"/>
          <a:ext cx="2658990" cy="421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Times New Roman" panose="02020603050405020304" pitchFamily="18" charset="0"/>
              <a:cs typeface="Times New Roman" panose="02020603050405020304" pitchFamily="18" charset="0"/>
            </a:rPr>
            <a:t>Distance: Orlando city</a:t>
          </a:r>
          <a:endParaRPr lang="en-IN" sz="1800" kern="1200">
            <a:latin typeface="Times New Roman" panose="02020603050405020304" pitchFamily="18" charset="0"/>
            <a:cs typeface="Times New Roman" panose="02020603050405020304" pitchFamily="18" charset="0"/>
          </a:endParaRPr>
        </a:p>
      </dsp:txBody>
      <dsp:txXfrm>
        <a:off x="20561" y="29353"/>
        <a:ext cx="2617868" cy="38007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E4409-EA43-4134-8C0A-7DC2EAC82E92}">
      <dsp:nvSpPr>
        <dsp:cNvPr id="0" name=""/>
        <dsp:cNvSpPr/>
      </dsp:nvSpPr>
      <dsp:spPr>
        <a:xfrm>
          <a:off x="0" y="32191"/>
          <a:ext cx="2658990" cy="37440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a:latin typeface="Times New Roman" panose="02020603050405020304" pitchFamily="18" charset="0"/>
              <a:cs typeface="Times New Roman" panose="02020603050405020304" pitchFamily="18" charset="0"/>
            </a:rPr>
            <a:t>Distance: Cheney Highway</a:t>
          </a:r>
          <a:endParaRPr lang="en-IN" sz="1600" kern="1200">
            <a:latin typeface="Times New Roman" panose="02020603050405020304" pitchFamily="18" charset="0"/>
            <a:cs typeface="Times New Roman" panose="02020603050405020304" pitchFamily="18" charset="0"/>
          </a:endParaRPr>
        </a:p>
      </dsp:txBody>
      <dsp:txXfrm>
        <a:off x="18277" y="50468"/>
        <a:ext cx="2622436" cy="33784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2E60C-3047-4B45-9DF7-C51E155A2935}">
      <dsp:nvSpPr>
        <dsp:cNvPr id="0" name=""/>
        <dsp:cNvSpPr/>
      </dsp:nvSpPr>
      <dsp:spPr>
        <a:xfrm>
          <a:off x="0" y="18842"/>
          <a:ext cx="3242113" cy="656370"/>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latin typeface="Times New Roman" panose="02020603050405020304" pitchFamily="18" charset="0"/>
              <a:cs typeface="Times New Roman" panose="02020603050405020304" pitchFamily="18" charset="0"/>
            </a:rPr>
            <a:t>Distance: Space coast regional airport</a:t>
          </a:r>
          <a:endParaRPr lang="en-IN" sz="1700" kern="1200">
            <a:latin typeface="Times New Roman" panose="02020603050405020304" pitchFamily="18" charset="0"/>
            <a:cs typeface="Times New Roman" panose="02020603050405020304" pitchFamily="18" charset="0"/>
          </a:endParaRPr>
        </a:p>
      </dsp:txBody>
      <dsp:txXfrm>
        <a:off x="32041" y="50883"/>
        <a:ext cx="3178031" cy="592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6E927-AB09-4631-AFE7-97333BC28765}">
      <dsp:nvSpPr>
        <dsp:cNvPr id="0" name=""/>
        <dsp:cNvSpPr/>
      </dsp:nvSpPr>
      <dsp:spPr>
        <a:xfrm>
          <a:off x="0" y="10848"/>
          <a:ext cx="6270869" cy="538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latin typeface="Times New Roman" panose="02020603050405020304" pitchFamily="18" charset="0"/>
              <a:cs typeface="Times New Roman" panose="02020603050405020304" pitchFamily="18" charset="0"/>
            </a:rPr>
            <a:t>SUMMARY OF ALL RESULTS:</a:t>
          </a:r>
          <a:endParaRPr lang="en-IN" sz="2300" kern="1200">
            <a:latin typeface="Times New Roman" panose="02020603050405020304" pitchFamily="18" charset="0"/>
            <a:cs typeface="Times New Roman" panose="02020603050405020304" pitchFamily="18" charset="0"/>
          </a:endParaRPr>
        </a:p>
      </dsp:txBody>
      <dsp:txXfrm>
        <a:off x="26273" y="37121"/>
        <a:ext cx="6218323" cy="48565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EA143-8FB7-4059-A3A1-E4D52FDF5DDD}">
      <dsp:nvSpPr>
        <dsp:cNvPr id="0" name=""/>
        <dsp:cNvSpPr/>
      </dsp:nvSpPr>
      <dsp:spPr>
        <a:xfrm>
          <a:off x="0" y="0"/>
          <a:ext cx="3268979" cy="65637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Distance: Florida East Coast Railways, Cocoa</a:t>
          </a:r>
          <a:endParaRPr lang="en-IN" sz="1700" kern="1200" dirty="0">
            <a:latin typeface="Times New Roman" panose="02020603050405020304" pitchFamily="18" charset="0"/>
            <a:cs typeface="Times New Roman" panose="02020603050405020304" pitchFamily="18" charset="0"/>
          </a:endParaRPr>
        </a:p>
      </dsp:txBody>
      <dsp:txXfrm>
        <a:off x="32041" y="32041"/>
        <a:ext cx="3204897" cy="59228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547D9-611A-446A-92FD-E918E36CD95D}">
      <dsp:nvSpPr>
        <dsp:cNvPr id="0" name=""/>
        <dsp:cNvSpPr/>
      </dsp:nvSpPr>
      <dsp:spPr>
        <a:xfrm>
          <a:off x="0" y="466168"/>
          <a:ext cx="4110599" cy="621558"/>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26FDD9-F272-4CE5-A250-6ACC390E7AAC}">
      <dsp:nvSpPr>
        <dsp:cNvPr id="0" name=""/>
        <dsp:cNvSpPr/>
      </dsp:nvSpPr>
      <dsp:spPr>
        <a:xfrm>
          <a:off x="0" y="0"/>
          <a:ext cx="3699539" cy="621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just"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It can be concluded that KSC LC 39A launch site had the most successful launches of all the sites (i.e., 41.7%).</a:t>
          </a:r>
          <a:endParaRPr lang="en-IN" sz="1800" b="1" kern="1200" dirty="0">
            <a:latin typeface="Times New Roman" panose="02020603050405020304" pitchFamily="18" charset="0"/>
            <a:cs typeface="Times New Roman" panose="02020603050405020304" pitchFamily="18" charset="0"/>
          </a:endParaRPr>
        </a:p>
      </dsp:txBody>
      <dsp:txXfrm>
        <a:off x="0" y="0"/>
        <a:ext cx="3699539" cy="621558"/>
      </dsp:txXfrm>
    </dsp:sp>
    <dsp:sp modelId="{4C8F6EC8-65E4-4EA6-A67D-BD790A098C48}">
      <dsp:nvSpPr>
        <dsp:cNvPr id="0" name=""/>
        <dsp:cNvSpPr/>
      </dsp:nvSpPr>
      <dsp:spPr>
        <a:xfrm>
          <a:off x="1772074" y="699252"/>
          <a:ext cx="155389" cy="15538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B2F01-EE28-433B-BAD5-A42C052612DE}">
      <dsp:nvSpPr>
        <dsp:cNvPr id="0" name=""/>
        <dsp:cNvSpPr/>
      </dsp:nvSpPr>
      <dsp:spPr>
        <a:xfrm rot="10800000">
          <a:off x="217471" y="953774"/>
          <a:ext cx="3820637" cy="64091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280EAA-594B-447F-9459-8A011C77C729}">
      <dsp:nvSpPr>
        <dsp:cNvPr id="0" name=""/>
        <dsp:cNvSpPr/>
      </dsp:nvSpPr>
      <dsp:spPr>
        <a:xfrm>
          <a:off x="72490" y="0"/>
          <a:ext cx="3699539" cy="1019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just"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KSC LC 39A (success rate: 41.7%) and CCAFS LC-40 (success rate: 29.2%) launch sites contribute to the majority of the successful launches.</a:t>
          </a:r>
          <a:endParaRPr lang="en-IN" sz="1800" b="1" kern="1200" dirty="0">
            <a:latin typeface="Times New Roman" panose="02020603050405020304" pitchFamily="18" charset="0"/>
            <a:cs typeface="Times New Roman" panose="02020603050405020304" pitchFamily="18" charset="0"/>
          </a:endParaRPr>
        </a:p>
      </dsp:txBody>
      <dsp:txXfrm>
        <a:off x="72490" y="0"/>
        <a:ext cx="3699539" cy="1019387"/>
      </dsp:txXfrm>
    </dsp:sp>
    <dsp:sp modelId="{77D37156-9D1F-48D5-81E6-30F911B9955F}">
      <dsp:nvSpPr>
        <dsp:cNvPr id="0" name=""/>
        <dsp:cNvSpPr/>
      </dsp:nvSpPr>
      <dsp:spPr>
        <a:xfrm>
          <a:off x="1794836" y="1146810"/>
          <a:ext cx="254846" cy="2548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F1423-4303-4FED-954C-A666AB22207C}">
      <dsp:nvSpPr>
        <dsp:cNvPr id="0" name=""/>
        <dsp:cNvSpPr/>
      </dsp:nvSpPr>
      <dsp:spPr>
        <a:xfrm>
          <a:off x="930" y="696649"/>
          <a:ext cx="1985186" cy="165871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KSC LC 39A launch site had the most successful launches of all the sites.</a:t>
          </a:r>
          <a:endParaRPr lang="en-IN" sz="1800" kern="1200">
            <a:latin typeface="Times New Roman" panose="02020603050405020304" pitchFamily="18" charset="0"/>
            <a:cs typeface="Times New Roman" panose="02020603050405020304" pitchFamily="18" charset="0"/>
          </a:endParaRPr>
        </a:p>
      </dsp:txBody>
      <dsp:txXfrm>
        <a:off x="49512" y="745231"/>
        <a:ext cx="1888022" cy="1561552"/>
      </dsp:txXfrm>
    </dsp:sp>
    <dsp:sp modelId="{F68B7668-0843-4F89-904B-0C46DA780384}">
      <dsp:nvSpPr>
        <dsp:cNvPr id="0" name=""/>
        <dsp:cNvSpPr/>
      </dsp:nvSpPr>
      <dsp:spPr>
        <a:xfrm>
          <a:off x="2184636" y="1279844"/>
          <a:ext cx="420859" cy="49232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a:off x="2184636" y="1378309"/>
        <a:ext cx="294601" cy="295396"/>
      </dsp:txXfrm>
    </dsp:sp>
    <dsp:sp modelId="{490D73FD-0777-4BCB-B480-218F5B258F64}">
      <dsp:nvSpPr>
        <dsp:cNvPr id="0" name=""/>
        <dsp:cNvSpPr/>
      </dsp:nvSpPr>
      <dsp:spPr>
        <a:xfrm>
          <a:off x="2780192" y="696649"/>
          <a:ext cx="1985186" cy="165871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76.9% of the total launches from this             site were successful, while 23.1% were unsuccessful</a:t>
          </a:r>
          <a:endParaRPr lang="en-IN" sz="1800" kern="1200" dirty="0">
            <a:latin typeface="Times New Roman" panose="02020603050405020304" pitchFamily="18" charset="0"/>
            <a:cs typeface="Times New Roman" panose="02020603050405020304" pitchFamily="18" charset="0"/>
          </a:endParaRPr>
        </a:p>
      </dsp:txBody>
      <dsp:txXfrm>
        <a:off x="2828774" y="745231"/>
        <a:ext cx="1888022" cy="156155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DC47E-7410-42E5-B353-6C23966587CD}">
      <dsp:nvSpPr>
        <dsp:cNvPr id="0" name=""/>
        <dsp:cNvSpPr/>
      </dsp:nvSpPr>
      <dsp:spPr>
        <a:xfrm>
          <a:off x="0" y="0"/>
          <a:ext cx="51896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EAA9CF-7CAB-4FA1-A866-267F50863A2F}">
      <dsp:nvSpPr>
        <dsp:cNvPr id="0" name=""/>
        <dsp:cNvSpPr/>
      </dsp:nvSpPr>
      <dsp:spPr>
        <a:xfrm>
          <a:off x="0" y="0"/>
          <a:ext cx="5189610" cy="1079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The Scatter plot below shows that most of the success launches carried lighter payloads</a:t>
          </a:r>
          <a:endParaRPr lang="en-IN" sz="2200" kern="1200">
            <a:latin typeface="Times New Roman" panose="02020603050405020304" pitchFamily="18" charset="0"/>
            <a:cs typeface="Times New Roman" panose="02020603050405020304" pitchFamily="18" charset="0"/>
          </a:endParaRPr>
        </a:p>
      </dsp:txBody>
      <dsp:txXfrm>
        <a:off x="0" y="0"/>
        <a:ext cx="5189610" cy="107975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80BB3-3875-4946-B71E-9AF8A8622A4F}">
      <dsp:nvSpPr>
        <dsp:cNvPr id="0" name=""/>
        <dsp:cNvSpPr/>
      </dsp:nvSpPr>
      <dsp:spPr>
        <a:xfrm>
          <a:off x="0" y="0"/>
          <a:ext cx="11435842" cy="1925701"/>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Analysis:</a:t>
          </a:r>
          <a:endParaRPr lang="en-IN" sz="2700" kern="1200" dirty="0">
            <a:latin typeface="Times New Roman" panose="02020603050405020304" pitchFamily="18" charset="0"/>
            <a:cs typeface="Times New Roman" panose="02020603050405020304" pitchFamily="18" charset="0"/>
          </a:endParaRPr>
        </a:p>
      </dsp:txBody>
      <dsp:txXfrm>
        <a:off x="0" y="0"/>
        <a:ext cx="11435842" cy="577710"/>
      </dsp:txXfrm>
    </dsp:sp>
    <dsp:sp modelId="{6770233D-53E2-4046-BCDC-475638CE3C54}">
      <dsp:nvSpPr>
        <dsp:cNvPr id="0" name=""/>
        <dsp:cNvSpPr/>
      </dsp:nvSpPr>
      <dsp:spPr>
        <a:xfrm>
          <a:off x="1143584" y="577874"/>
          <a:ext cx="9148673" cy="37832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From the above scatter plot, it is observed that for loads up to 5000 Kgs, the success and failure rates are almost similar.</a:t>
          </a:r>
          <a:endParaRPr lang="en-IN" sz="1400" kern="1200" dirty="0">
            <a:latin typeface="Times New Roman" panose="02020603050405020304" pitchFamily="18" charset="0"/>
            <a:cs typeface="Times New Roman" panose="02020603050405020304" pitchFamily="18" charset="0"/>
          </a:endParaRPr>
        </a:p>
      </dsp:txBody>
      <dsp:txXfrm>
        <a:off x="1154665" y="588955"/>
        <a:ext cx="9126511" cy="356161"/>
      </dsp:txXfrm>
    </dsp:sp>
    <dsp:sp modelId="{AD81D7BE-0143-4C74-9801-B6B48F22B02C}">
      <dsp:nvSpPr>
        <dsp:cNvPr id="0" name=""/>
        <dsp:cNvSpPr/>
      </dsp:nvSpPr>
      <dsp:spPr>
        <a:xfrm>
          <a:off x="1143584" y="1014401"/>
          <a:ext cx="9148673" cy="378323"/>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Booster version F9 v1.1 B1014 had the most successful launches for payloads beyond 4000 Kgs.</a:t>
          </a:r>
          <a:endParaRPr lang="en-IN" sz="1400" kern="1200" dirty="0">
            <a:latin typeface="Times New Roman" panose="02020603050405020304" pitchFamily="18" charset="0"/>
            <a:cs typeface="Times New Roman" panose="02020603050405020304" pitchFamily="18" charset="0"/>
          </a:endParaRPr>
        </a:p>
      </dsp:txBody>
      <dsp:txXfrm>
        <a:off x="1154665" y="1025482"/>
        <a:ext cx="9126511" cy="356161"/>
      </dsp:txXfrm>
    </dsp:sp>
    <dsp:sp modelId="{F4D0E994-4275-4C48-B4EE-AA5D3883A583}">
      <dsp:nvSpPr>
        <dsp:cNvPr id="0" name=""/>
        <dsp:cNvSpPr/>
      </dsp:nvSpPr>
      <dsp:spPr>
        <a:xfrm>
          <a:off x="1143584" y="1450928"/>
          <a:ext cx="9148673" cy="378323"/>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Booster version F9 FT B1021.1 had the most unsuccessful launches in the range.</a:t>
          </a:r>
          <a:endParaRPr lang="en-IN" sz="1400" kern="1200" dirty="0">
            <a:latin typeface="Times New Roman" panose="02020603050405020304" pitchFamily="18" charset="0"/>
            <a:cs typeface="Times New Roman" panose="02020603050405020304" pitchFamily="18" charset="0"/>
          </a:endParaRPr>
        </a:p>
      </dsp:txBody>
      <dsp:txXfrm>
        <a:off x="1154665" y="1462009"/>
        <a:ext cx="9126511" cy="35616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E480B-467E-44C7-8FDA-B3AC73E44958}">
      <dsp:nvSpPr>
        <dsp:cNvPr id="0" name=""/>
        <dsp:cNvSpPr/>
      </dsp:nvSpPr>
      <dsp:spPr>
        <a:xfrm>
          <a:off x="0" y="5424"/>
          <a:ext cx="10414662" cy="538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Payload Mass Range(KG): 0 to 5000 KG</a:t>
          </a:r>
          <a:endParaRPr lang="en-IN" sz="2300" kern="1200">
            <a:latin typeface="Times New Roman" panose="02020603050405020304" pitchFamily="18" charset="0"/>
            <a:cs typeface="Times New Roman" panose="02020603050405020304" pitchFamily="18" charset="0"/>
          </a:endParaRPr>
        </a:p>
      </dsp:txBody>
      <dsp:txXfrm>
        <a:off x="26273" y="31697"/>
        <a:ext cx="10362116" cy="48565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3E539-F020-4B24-A76F-104E65205253}">
      <dsp:nvSpPr>
        <dsp:cNvPr id="0" name=""/>
        <dsp:cNvSpPr/>
      </dsp:nvSpPr>
      <dsp:spPr>
        <a:xfrm>
          <a:off x="0" y="0"/>
          <a:ext cx="11204321" cy="1925701"/>
        </a:xfrm>
        <a:prstGeom prst="roundRect">
          <a:avLst>
            <a:gd name="adj" fmla="val 10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Analysis:</a:t>
          </a:r>
          <a:endParaRPr lang="en-IN" sz="2700" kern="1200">
            <a:latin typeface="Times New Roman" panose="02020603050405020304" pitchFamily="18" charset="0"/>
            <a:cs typeface="Times New Roman" panose="02020603050405020304" pitchFamily="18" charset="0"/>
          </a:endParaRPr>
        </a:p>
      </dsp:txBody>
      <dsp:txXfrm>
        <a:off x="0" y="0"/>
        <a:ext cx="11204321" cy="577710"/>
      </dsp:txXfrm>
    </dsp:sp>
    <dsp:sp modelId="{72BF2D82-BDCC-4C73-9726-77905E976D6A}">
      <dsp:nvSpPr>
        <dsp:cNvPr id="0" name=""/>
        <dsp:cNvSpPr/>
      </dsp:nvSpPr>
      <dsp:spPr>
        <a:xfrm>
          <a:off x="592663" y="577874"/>
          <a:ext cx="10018993" cy="37832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From the above scatter plot, it is observed that for loads exceeding 5000 Kgs, the success rates are lower.</a:t>
          </a:r>
          <a:endParaRPr lang="en-IN" sz="1600" kern="1200" dirty="0">
            <a:latin typeface="Times New Roman" panose="02020603050405020304" pitchFamily="18" charset="0"/>
            <a:cs typeface="Times New Roman" panose="02020603050405020304" pitchFamily="18" charset="0"/>
          </a:endParaRPr>
        </a:p>
      </dsp:txBody>
      <dsp:txXfrm>
        <a:off x="603744" y="588955"/>
        <a:ext cx="9996831" cy="356161"/>
      </dsp:txXfrm>
    </dsp:sp>
    <dsp:sp modelId="{8B9CBDCB-E6E9-4ECE-9F97-0F9D405FF515}">
      <dsp:nvSpPr>
        <dsp:cNvPr id="0" name=""/>
        <dsp:cNvSpPr/>
      </dsp:nvSpPr>
      <dsp:spPr>
        <a:xfrm>
          <a:off x="581459" y="1014401"/>
          <a:ext cx="10041402" cy="37832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Booster version F9 B4 B1041.1 had the most successful launch for payloads beyond 9000 Kgs. </a:t>
          </a:r>
          <a:endParaRPr lang="en-IN" sz="1600" kern="1200" dirty="0">
            <a:latin typeface="Times New Roman" panose="02020603050405020304" pitchFamily="18" charset="0"/>
            <a:cs typeface="Times New Roman" panose="02020603050405020304" pitchFamily="18" charset="0"/>
          </a:endParaRPr>
        </a:p>
      </dsp:txBody>
      <dsp:txXfrm>
        <a:off x="592540" y="1025482"/>
        <a:ext cx="10019240" cy="356161"/>
      </dsp:txXfrm>
    </dsp:sp>
    <dsp:sp modelId="{462BA329-0A95-43C4-B7DA-28BC951417E3}">
      <dsp:nvSpPr>
        <dsp:cNvPr id="0" name=""/>
        <dsp:cNvSpPr/>
      </dsp:nvSpPr>
      <dsp:spPr>
        <a:xfrm>
          <a:off x="559050" y="1450928"/>
          <a:ext cx="10086219" cy="37832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Booster version F9 B4 B1041.2 had the most unsuccessful launch for payloads beyond 9000 Kgs.</a:t>
          </a:r>
          <a:endParaRPr lang="en-IN" sz="1600" kern="1200" dirty="0">
            <a:latin typeface="Times New Roman" panose="02020603050405020304" pitchFamily="18" charset="0"/>
            <a:cs typeface="Times New Roman" panose="02020603050405020304" pitchFamily="18" charset="0"/>
          </a:endParaRPr>
        </a:p>
      </dsp:txBody>
      <dsp:txXfrm>
        <a:off x="570131" y="1462009"/>
        <a:ext cx="10064057" cy="356161"/>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0F480-1E95-4C8A-A773-46467FD36E85}">
      <dsp:nvSpPr>
        <dsp:cNvPr id="0" name=""/>
        <dsp:cNvSpPr/>
      </dsp:nvSpPr>
      <dsp:spPr>
        <a:xfrm>
          <a:off x="0" y="5424"/>
          <a:ext cx="10414662" cy="53820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Payload Mass Range(KG): 5000 to 10000 KG</a:t>
          </a:r>
          <a:endParaRPr lang="en-IN" sz="2300" kern="1200">
            <a:latin typeface="Times New Roman" panose="02020603050405020304" pitchFamily="18" charset="0"/>
            <a:cs typeface="Times New Roman" panose="02020603050405020304" pitchFamily="18" charset="0"/>
          </a:endParaRPr>
        </a:p>
      </dsp:txBody>
      <dsp:txXfrm>
        <a:off x="26273" y="31697"/>
        <a:ext cx="10362116" cy="48565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6867E-17C7-49DB-BAAE-2D17B27848B8}">
      <dsp:nvSpPr>
        <dsp:cNvPr id="0" name=""/>
        <dsp:cNvSpPr/>
      </dsp:nvSpPr>
      <dsp:spPr>
        <a:xfrm>
          <a:off x="0" y="14231"/>
          <a:ext cx="4193526" cy="19548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 classification models had an accuracy score of at least 0.8</a:t>
          </a:r>
          <a:endParaRPr lang="en-IN" sz="2000" kern="1200" dirty="0">
            <a:latin typeface="Times New Roman" panose="02020603050405020304" pitchFamily="18" charset="0"/>
            <a:cs typeface="Times New Roman" panose="02020603050405020304" pitchFamily="18" charset="0"/>
          </a:endParaRPr>
        </a:p>
      </dsp:txBody>
      <dsp:txXfrm>
        <a:off x="57256" y="71487"/>
        <a:ext cx="2173020" cy="1840353"/>
      </dsp:txXfrm>
    </dsp:sp>
    <dsp:sp modelId="{36EADAA6-B126-4CD2-A67D-8CB7EF0E364D}">
      <dsp:nvSpPr>
        <dsp:cNvPr id="0" name=""/>
        <dsp:cNvSpPr/>
      </dsp:nvSpPr>
      <dsp:spPr>
        <a:xfrm>
          <a:off x="740033" y="2389279"/>
          <a:ext cx="4193526" cy="195486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 best model for </a:t>
          </a:r>
          <a:r>
            <a:rPr lang="en-US" sz="2000" kern="1200" dirty="0" err="1">
              <a:latin typeface="Times New Roman" panose="02020603050405020304" pitchFamily="18" charset="0"/>
              <a:cs typeface="Times New Roman" panose="02020603050405020304" pitchFamily="18" charset="0"/>
            </a:rPr>
            <a:t>tjhe</a:t>
          </a:r>
          <a:r>
            <a:rPr lang="en-US" sz="2000" kern="1200" dirty="0">
              <a:latin typeface="Times New Roman" panose="02020603050405020304" pitchFamily="18" charset="0"/>
              <a:cs typeface="Times New Roman" panose="02020603050405020304" pitchFamily="18" charset="0"/>
            </a:rPr>
            <a:t> launch data was Decision Tree, with a classification score of 0.8875</a:t>
          </a:r>
          <a:endParaRPr lang="en-IN" sz="2000" kern="1200" dirty="0">
            <a:latin typeface="Times New Roman" panose="02020603050405020304" pitchFamily="18" charset="0"/>
            <a:cs typeface="Times New Roman" panose="02020603050405020304" pitchFamily="18" charset="0"/>
          </a:endParaRPr>
        </a:p>
      </dsp:txBody>
      <dsp:txXfrm>
        <a:off x="797289" y="2446535"/>
        <a:ext cx="2068317" cy="1840353"/>
      </dsp:txXfrm>
    </dsp:sp>
    <dsp:sp modelId="{DD4EBED9-94AA-4BAD-88AB-05E9335878E8}">
      <dsp:nvSpPr>
        <dsp:cNvPr id="0" name=""/>
        <dsp:cNvSpPr/>
      </dsp:nvSpPr>
      <dsp:spPr>
        <a:xfrm>
          <a:off x="2922863" y="1536741"/>
          <a:ext cx="1270662" cy="1270662"/>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latin typeface="Times New Roman" panose="02020603050405020304" pitchFamily="18" charset="0"/>
            <a:cs typeface="Times New Roman" panose="02020603050405020304" pitchFamily="18" charset="0"/>
          </a:endParaRPr>
        </a:p>
      </dsp:txBody>
      <dsp:txXfrm>
        <a:off x="3208762" y="1536741"/>
        <a:ext cx="698864" cy="9561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D30C0-8842-480B-A3BA-9ECB71FB5E6F}">
      <dsp:nvSpPr>
        <dsp:cNvPr id="0" name=""/>
        <dsp:cNvSpPr/>
      </dsp:nvSpPr>
      <dsp:spPr>
        <a:xfrm>
          <a:off x="0" y="6568"/>
          <a:ext cx="6440446" cy="6552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latin typeface="Times New Roman" panose="02020603050405020304" pitchFamily="18" charset="0"/>
              <a:cs typeface="Times New Roman" panose="02020603050405020304" pitchFamily="18" charset="0"/>
            </a:rPr>
            <a:t>Project background and context:</a:t>
          </a:r>
          <a:endParaRPr lang="en-IN" sz="2800" kern="1200">
            <a:latin typeface="Times New Roman" panose="02020603050405020304" pitchFamily="18" charset="0"/>
            <a:cs typeface="Times New Roman" panose="02020603050405020304" pitchFamily="18" charset="0"/>
          </a:endParaRPr>
        </a:p>
      </dsp:txBody>
      <dsp:txXfrm>
        <a:off x="31984" y="38552"/>
        <a:ext cx="6376478" cy="59123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1137F-FED9-47C1-9736-7DB31F52709C}">
      <dsp:nvSpPr>
        <dsp:cNvPr id="0" name=""/>
        <dsp:cNvSpPr/>
      </dsp:nvSpPr>
      <dsp:spPr>
        <a:xfrm>
          <a:off x="0" y="0"/>
          <a:ext cx="4762109" cy="4696289"/>
        </a:xfrm>
        <a:prstGeom prst="roundRect">
          <a:avLst>
            <a:gd name="adj" fmla="val 85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3644843" numCol="1" spcCol="1270" anchor="t"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best model for the launch data was Decision Tree, with a classification score of 0.8875</a:t>
          </a:r>
          <a:endParaRPr lang="en-IN" sz="1800" kern="1200" dirty="0">
            <a:latin typeface="Times New Roman" panose="02020603050405020304" pitchFamily="18" charset="0"/>
            <a:cs typeface="Times New Roman" panose="02020603050405020304" pitchFamily="18" charset="0"/>
          </a:endParaRPr>
        </a:p>
      </dsp:txBody>
      <dsp:txXfrm>
        <a:off x="116917" y="116917"/>
        <a:ext cx="4528275" cy="4462455"/>
      </dsp:txXfrm>
    </dsp:sp>
    <dsp:sp modelId="{15E1297F-3AAB-435B-A7E5-55E45AE771F6}">
      <dsp:nvSpPr>
        <dsp:cNvPr id="0" name=""/>
        <dsp:cNvSpPr/>
      </dsp:nvSpPr>
      <dsp:spPr>
        <a:xfrm>
          <a:off x="119052" y="1174072"/>
          <a:ext cx="4524003" cy="3287403"/>
        </a:xfrm>
        <a:prstGeom prst="roundRect">
          <a:avLst>
            <a:gd name="adj" fmla="val 105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2087501" numCol="1" spcCol="1270" anchor="t"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However, there was an issue with the false positives. </a:t>
          </a:r>
          <a:endParaRPr lang="en-IN" sz="1800" kern="1200" dirty="0">
            <a:latin typeface="Times New Roman" panose="02020603050405020304" pitchFamily="18" charset="0"/>
            <a:cs typeface="Times New Roman" panose="02020603050405020304" pitchFamily="18" charset="0"/>
          </a:endParaRPr>
        </a:p>
      </dsp:txBody>
      <dsp:txXfrm>
        <a:off x="220151" y="1275171"/>
        <a:ext cx="4321805" cy="3085205"/>
      </dsp:txXfrm>
    </dsp:sp>
    <dsp:sp modelId="{F56F2B86-C441-4BAD-9BB4-B49E09AC443A}">
      <dsp:nvSpPr>
        <dsp:cNvPr id="0" name=""/>
        <dsp:cNvSpPr/>
      </dsp:nvSpPr>
      <dsp:spPr>
        <a:xfrm>
          <a:off x="238105" y="2348144"/>
          <a:ext cx="4285898" cy="1878516"/>
        </a:xfrm>
        <a:prstGeom prst="roundRect">
          <a:avLst>
            <a:gd name="adj" fmla="val 105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128016" numCol="1" spcCol="1270" anchor="t"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It is observed that majority of unsuccessful landings classified as positive.</a:t>
          </a:r>
          <a:endParaRPr lang="en-IN" sz="1800" kern="1200" dirty="0">
            <a:latin typeface="Times New Roman" panose="02020603050405020304" pitchFamily="18" charset="0"/>
            <a:cs typeface="Times New Roman" panose="02020603050405020304" pitchFamily="18" charset="0"/>
          </a:endParaRPr>
        </a:p>
      </dsp:txBody>
      <dsp:txXfrm>
        <a:off x="295876" y="2405915"/>
        <a:ext cx="4170356" cy="176297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62384-753D-4A8F-9E1B-EDD60BBE2E53}">
      <dsp:nvSpPr>
        <dsp:cNvPr id="0" name=""/>
        <dsp:cNvSpPr/>
      </dsp:nvSpPr>
      <dsp:spPr>
        <a:xfrm>
          <a:off x="1216557" y="1645367"/>
          <a:ext cx="2279267" cy="152027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Larger the number of flights at a launch site, greater was the success rate.</a:t>
          </a:r>
          <a:endParaRPr lang="en-IN" sz="1800" kern="1200" dirty="0">
            <a:latin typeface="Times New Roman" panose="02020603050405020304" pitchFamily="18" charset="0"/>
            <a:cs typeface="Times New Roman" panose="02020603050405020304" pitchFamily="18" charset="0"/>
          </a:endParaRPr>
        </a:p>
      </dsp:txBody>
      <dsp:txXfrm>
        <a:off x="1581239" y="1645367"/>
        <a:ext cx="1914584" cy="1520271"/>
      </dsp:txXfrm>
    </dsp:sp>
    <dsp:sp modelId="{44A42A5A-1F59-46FE-9A3B-CC3EDF501680}">
      <dsp:nvSpPr>
        <dsp:cNvPr id="0" name=""/>
        <dsp:cNvSpPr/>
      </dsp:nvSpPr>
      <dsp:spPr>
        <a:xfrm>
          <a:off x="948" y="1037562"/>
          <a:ext cx="1519511" cy="151951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just"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Number of Flights:</a:t>
          </a:r>
          <a:endParaRPr lang="en-IN" sz="2400" b="1" kern="1200" dirty="0">
            <a:latin typeface="Times New Roman" panose="02020603050405020304" pitchFamily="18" charset="0"/>
            <a:cs typeface="Times New Roman" panose="02020603050405020304" pitchFamily="18" charset="0"/>
          </a:endParaRPr>
        </a:p>
      </dsp:txBody>
      <dsp:txXfrm>
        <a:off x="223475" y="1260089"/>
        <a:ext cx="1074457" cy="1074457"/>
      </dsp:txXfrm>
    </dsp:sp>
    <dsp:sp modelId="{DA539B23-F24D-48B6-B583-79DEA484BCED}">
      <dsp:nvSpPr>
        <dsp:cNvPr id="0" name=""/>
        <dsp:cNvSpPr/>
      </dsp:nvSpPr>
      <dsp:spPr>
        <a:xfrm>
          <a:off x="5015335" y="1645367"/>
          <a:ext cx="2279267" cy="1520271"/>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Larger the rocket payload, greater is the success rate. </a:t>
          </a:r>
          <a:endParaRPr lang="en-IN" sz="1800" kern="1200" dirty="0">
            <a:latin typeface="Times New Roman" panose="02020603050405020304" pitchFamily="18" charset="0"/>
            <a:cs typeface="Times New Roman" panose="02020603050405020304" pitchFamily="18" charset="0"/>
          </a:endParaRPr>
        </a:p>
      </dsp:txBody>
      <dsp:txXfrm>
        <a:off x="5380018" y="1645367"/>
        <a:ext cx="1914584" cy="1520271"/>
      </dsp:txXfrm>
    </dsp:sp>
    <dsp:sp modelId="{8AA73CEC-053F-4269-92D4-37BA77B8CA1E}">
      <dsp:nvSpPr>
        <dsp:cNvPr id="0" name=""/>
        <dsp:cNvSpPr/>
      </dsp:nvSpPr>
      <dsp:spPr>
        <a:xfrm>
          <a:off x="5015335" y="3165638"/>
          <a:ext cx="2279267" cy="1520271"/>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With a few exceptions, most of the launches with payload exceeding 10,000 have been successful.</a:t>
          </a:r>
          <a:endParaRPr lang="en-IN" sz="1800" kern="1200" dirty="0">
            <a:latin typeface="Times New Roman" panose="02020603050405020304" pitchFamily="18" charset="0"/>
            <a:cs typeface="Times New Roman" panose="02020603050405020304" pitchFamily="18" charset="0"/>
          </a:endParaRPr>
        </a:p>
      </dsp:txBody>
      <dsp:txXfrm>
        <a:off x="5380018" y="3165638"/>
        <a:ext cx="1914584" cy="1520271"/>
      </dsp:txXfrm>
    </dsp:sp>
    <dsp:sp modelId="{2BEC029A-ADC7-4EEB-9E4C-F7763A351431}">
      <dsp:nvSpPr>
        <dsp:cNvPr id="0" name=""/>
        <dsp:cNvSpPr/>
      </dsp:nvSpPr>
      <dsp:spPr>
        <a:xfrm>
          <a:off x="3799726" y="1037562"/>
          <a:ext cx="1519511" cy="1519511"/>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just"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Payload Mass:</a:t>
          </a:r>
          <a:endParaRPr lang="en-IN" sz="2400" b="1" kern="1200" dirty="0">
            <a:latin typeface="Times New Roman" panose="02020603050405020304" pitchFamily="18" charset="0"/>
            <a:cs typeface="Times New Roman" panose="02020603050405020304" pitchFamily="18" charset="0"/>
          </a:endParaRPr>
        </a:p>
      </dsp:txBody>
      <dsp:txXfrm>
        <a:off x="4022253" y="1260089"/>
        <a:ext cx="1074457" cy="1074457"/>
      </dsp:txXfrm>
    </dsp:sp>
    <dsp:sp modelId="{EC4FFC3F-C699-4B3B-86E5-E01ECAF0DB4B}">
      <dsp:nvSpPr>
        <dsp:cNvPr id="0" name=""/>
        <dsp:cNvSpPr/>
      </dsp:nvSpPr>
      <dsp:spPr>
        <a:xfrm>
          <a:off x="8814113" y="1645367"/>
          <a:ext cx="2279267" cy="1520271"/>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just"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Launches to ES-L1, GEO, HEO and SSO orbits had the most success rates.</a:t>
          </a:r>
        </a:p>
      </dsp:txBody>
      <dsp:txXfrm>
        <a:off x="9178796" y="1645367"/>
        <a:ext cx="1914584" cy="1520271"/>
      </dsp:txXfrm>
    </dsp:sp>
    <dsp:sp modelId="{9E4F2147-C79C-4023-B1CA-93ED71D2E1AC}">
      <dsp:nvSpPr>
        <dsp:cNvPr id="0" name=""/>
        <dsp:cNvSpPr/>
      </dsp:nvSpPr>
      <dsp:spPr>
        <a:xfrm>
          <a:off x="7598504" y="1037562"/>
          <a:ext cx="1519511" cy="1519511"/>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just"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Orbits:</a:t>
          </a:r>
          <a:endParaRPr lang="en-IN" sz="2400" b="1" kern="1200" dirty="0">
            <a:latin typeface="Times New Roman" panose="02020603050405020304" pitchFamily="18" charset="0"/>
            <a:cs typeface="Times New Roman" panose="02020603050405020304" pitchFamily="18" charset="0"/>
          </a:endParaRPr>
        </a:p>
      </dsp:txBody>
      <dsp:txXfrm>
        <a:off x="7821031" y="1260089"/>
        <a:ext cx="1074457" cy="107445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47CAC-E364-4C4F-B0D6-36AD778E0FA6}">
      <dsp:nvSpPr>
        <dsp:cNvPr id="0" name=""/>
        <dsp:cNvSpPr/>
      </dsp:nvSpPr>
      <dsp:spPr>
        <a:xfrm>
          <a:off x="1192743" y="739232"/>
          <a:ext cx="2234650" cy="201344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An upward trend is observed in the success rates till the year 2020, with a downward movement in the year 2018</a:t>
          </a:r>
        </a:p>
      </dsp:txBody>
      <dsp:txXfrm>
        <a:off x="1550287" y="739232"/>
        <a:ext cx="1877106" cy="2013443"/>
      </dsp:txXfrm>
    </dsp:sp>
    <dsp:sp modelId="{CE1F57C7-EA1A-4BAA-8EC8-C1F152C603BE}">
      <dsp:nvSpPr>
        <dsp:cNvPr id="0" name=""/>
        <dsp:cNvSpPr/>
      </dsp:nvSpPr>
      <dsp:spPr>
        <a:xfrm>
          <a:off x="929" y="143325"/>
          <a:ext cx="1489767" cy="148976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mes New Roman" panose="02020603050405020304" pitchFamily="18" charset="0"/>
              <a:cs typeface="Times New Roman" panose="02020603050405020304" pitchFamily="18" charset="0"/>
            </a:rPr>
            <a:t>Launch year:</a:t>
          </a:r>
          <a:endParaRPr lang="en-IN" sz="2400" b="1" kern="1200">
            <a:latin typeface="Times New Roman" panose="02020603050405020304" pitchFamily="18" charset="0"/>
            <a:cs typeface="Times New Roman" panose="02020603050405020304" pitchFamily="18" charset="0"/>
          </a:endParaRPr>
        </a:p>
      </dsp:txBody>
      <dsp:txXfrm>
        <a:off x="219100" y="361496"/>
        <a:ext cx="1053425" cy="1053425"/>
      </dsp:txXfrm>
    </dsp:sp>
    <dsp:sp modelId="{CF465CEF-D0F9-491D-BAAC-FBB8BB8862D0}">
      <dsp:nvSpPr>
        <dsp:cNvPr id="0" name=""/>
        <dsp:cNvSpPr/>
      </dsp:nvSpPr>
      <dsp:spPr>
        <a:xfrm>
          <a:off x="4917161" y="739232"/>
          <a:ext cx="2234650" cy="1490512"/>
        </a:xfrm>
        <a:prstGeom prst="rect">
          <a:avLst/>
        </a:prstGeom>
        <a:solidFill>
          <a:schemeClr val="accent4">
            <a:tint val="40000"/>
            <a:alpha val="90000"/>
            <a:hueOff val="3620642"/>
            <a:satOff val="-17082"/>
            <a:lumOff val="-617"/>
            <a:alphaOff val="0"/>
          </a:schemeClr>
        </a:solidFill>
        <a:ln w="12700" cap="flat" cmpd="sng" algn="ctr">
          <a:solidFill>
            <a:schemeClr val="accent4">
              <a:tint val="40000"/>
              <a:alpha val="90000"/>
              <a:hueOff val="3620642"/>
              <a:satOff val="-17082"/>
              <a:lumOff val="-6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KSC LC 39A launch site had the most successful launches of all the sites</a:t>
          </a:r>
          <a:endParaRPr lang="en-IN" sz="1800" kern="1200" dirty="0">
            <a:latin typeface="Times New Roman" panose="02020603050405020304" pitchFamily="18" charset="0"/>
            <a:cs typeface="Times New Roman" panose="02020603050405020304" pitchFamily="18" charset="0"/>
          </a:endParaRPr>
        </a:p>
      </dsp:txBody>
      <dsp:txXfrm>
        <a:off x="5274705" y="739232"/>
        <a:ext cx="1877106" cy="1490512"/>
      </dsp:txXfrm>
    </dsp:sp>
    <dsp:sp modelId="{13445EC4-AC04-4342-A321-BA03560FDB7B}">
      <dsp:nvSpPr>
        <dsp:cNvPr id="0" name=""/>
        <dsp:cNvSpPr/>
      </dsp:nvSpPr>
      <dsp:spPr>
        <a:xfrm>
          <a:off x="4917161" y="2229744"/>
          <a:ext cx="2234650" cy="1775617"/>
        </a:xfrm>
        <a:prstGeom prst="rect">
          <a:avLst/>
        </a:prstGeom>
        <a:solidFill>
          <a:schemeClr val="accent4">
            <a:tint val="40000"/>
            <a:alpha val="90000"/>
            <a:hueOff val="7241284"/>
            <a:satOff val="-34163"/>
            <a:lumOff val="-1234"/>
            <a:alphaOff val="0"/>
          </a:schemeClr>
        </a:solidFill>
        <a:ln w="12700" cap="flat" cmpd="sng" algn="ctr">
          <a:solidFill>
            <a:schemeClr val="accent4">
              <a:tint val="40000"/>
              <a:alpha val="90000"/>
              <a:hueOff val="7241284"/>
              <a:satOff val="-34163"/>
              <a:lumOff val="-12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Launch Sites share a few characteristics, such as proximity to the coastal line etc.,</a:t>
          </a:r>
          <a:br>
            <a:rPr lang="en-US" sz="1800" kern="1200" dirty="0">
              <a:latin typeface="Times New Roman" panose="02020603050405020304" pitchFamily="18" charset="0"/>
              <a:cs typeface="Times New Roman" panose="02020603050405020304" pitchFamily="18" charset="0"/>
            </a:rPr>
          </a:br>
          <a:r>
            <a:rPr lang="en-US" sz="1800" kern="1200" dirty="0">
              <a:latin typeface="Times New Roman" panose="02020603050405020304" pitchFamily="18" charset="0"/>
              <a:cs typeface="Times New Roman" panose="02020603050405020304" pitchFamily="18" charset="0"/>
            </a:rPr>
            <a:t> </a:t>
          </a:r>
          <a:endParaRPr lang="en-IN" sz="1800" kern="1200" dirty="0">
            <a:latin typeface="Times New Roman" panose="02020603050405020304" pitchFamily="18" charset="0"/>
            <a:cs typeface="Times New Roman" panose="02020603050405020304" pitchFamily="18" charset="0"/>
          </a:endParaRPr>
        </a:p>
      </dsp:txBody>
      <dsp:txXfrm>
        <a:off x="5274705" y="2229744"/>
        <a:ext cx="1877106" cy="1775617"/>
      </dsp:txXfrm>
    </dsp:sp>
    <dsp:sp modelId="{FD0ABCFC-2A78-440B-A633-CC7012FF3873}">
      <dsp:nvSpPr>
        <dsp:cNvPr id="0" name=""/>
        <dsp:cNvSpPr/>
      </dsp:nvSpPr>
      <dsp:spPr>
        <a:xfrm>
          <a:off x="3725347" y="143325"/>
          <a:ext cx="1489767" cy="1489767"/>
        </a:xfrm>
        <a:prstGeom prst="ellipse">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mes New Roman" panose="02020603050405020304" pitchFamily="18" charset="0"/>
              <a:cs typeface="Times New Roman" panose="02020603050405020304" pitchFamily="18" charset="0"/>
            </a:rPr>
            <a:t>Launch site:</a:t>
          </a:r>
          <a:endParaRPr lang="en-IN" sz="2400" b="1" kern="1200">
            <a:latin typeface="Times New Roman" panose="02020603050405020304" pitchFamily="18" charset="0"/>
            <a:cs typeface="Times New Roman" panose="02020603050405020304" pitchFamily="18" charset="0"/>
          </a:endParaRPr>
        </a:p>
      </dsp:txBody>
      <dsp:txXfrm>
        <a:off x="3943518" y="361496"/>
        <a:ext cx="1053425" cy="1053425"/>
      </dsp:txXfrm>
    </dsp:sp>
    <dsp:sp modelId="{1E266EA9-FCFB-47A2-9449-20FF6534D83D}">
      <dsp:nvSpPr>
        <dsp:cNvPr id="0" name=""/>
        <dsp:cNvSpPr/>
      </dsp:nvSpPr>
      <dsp:spPr>
        <a:xfrm>
          <a:off x="8641578" y="739232"/>
          <a:ext cx="2234650" cy="3468779"/>
        </a:xfrm>
        <a:prstGeom prst="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Upon evaluation of the data with different classification models, decision tree classified turned out to be the best machine learning classification model</a:t>
          </a:r>
          <a:endParaRPr lang="en-IN" sz="1800" kern="1200" dirty="0">
            <a:latin typeface="Times New Roman" panose="02020603050405020304" pitchFamily="18" charset="0"/>
            <a:cs typeface="Times New Roman" panose="02020603050405020304" pitchFamily="18" charset="0"/>
          </a:endParaRPr>
        </a:p>
      </dsp:txBody>
      <dsp:txXfrm>
        <a:off x="8999122" y="739232"/>
        <a:ext cx="1877106" cy="3468779"/>
      </dsp:txXfrm>
    </dsp:sp>
    <dsp:sp modelId="{67A11C52-4986-49AA-A5D6-1BAEAEAA57A0}">
      <dsp:nvSpPr>
        <dsp:cNvPr id="0" name=""/>
        <dsp:cNvSpPr/>
      </dsp:nvSpPr>
      <dsp:spPr>
        <a:xfrm>
          <a:off x="7449765" y="143325"/>
          <a:ext cx="1489767" cy="1489767"/>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Classification</a:t>
          </a:r>
          <a:r>
            <a:rPr lang="en-US" sz="2400" kern="1200" dirty="0">
              <a:latin typeface="Times New Roman" panose="02020603050405020304" pitchFamily="18" charset="0"/>
              <a:cs typeface="Times New Roman" panose="02020603050405020304" pitchFamily="18" charset="0"/>
            </a:rPr>
            <a:t> </a:t>
          </a:r>
          <a:r>
            <a:rPr lang="en-US" sz="2400" b="1" kern="1200" dirty="0">
              <a:latin typeface="Times New Roman" panose="02020603050405020304" pitchFamily="18" charset="0"/>
              <a:cs typeface="Times New Roman" panose="02020603050405020304" pitchFamily="18" charset="0"/>
            </a:rPr>
            <a:t>Model</a:t>
          </a:r>
          <a:r>
            <a:rPr lang="en-US" sz="2400" kern="1200" dirty="0">
              <a:latin typeface="Times New Roman" panose="02020603050405020304" pitchFamily="18" charset="0"/>
              <a:cs typeface="Times New Roman" panose="02020603050405020304" pitchFamily="18" charset="0"/>
            </a:rPr>
            <a:t>:</a:t>
          </a:r>
          <a:endParaRPr lang="en-IN" sz="2400" kern="1200" dirty="0">
            <a:latin typeface="Times New Roman" panose="02020603050405020304" pitchFamily="18" charset="0"/>
            <a:cs typeface="Times New Roman" panose="02020603050405020304" pitchFamily="18" charset="0"/>
          </a:endParaRPr>
        </a:p>
      </dsp:txBody>
      <dsp:txXfrm>
        <a:off x="7667936" y="361496"/>
        <a:ext cx="1053425" cy="10534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794E6-841B-4529-A0BE-29A6D098B716}">
      <dsp:nvSpPr>
        <dsp:cNvPr id="0" name=""/>
        <dsp:cNvSpPr/>
      </dsp:nvSpPr>
      <dsp:spPr>
        <a:xfrm>
          <a:off x="0" y="5424"/>
          <a:ext cx="10219844" cy="538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latin typeface="Times New Roman" panose="02020603050405020304" pitchFamily="18" charset="0"/>
              <a:cs typeface="Times New Roman" panose="02020603050405020304" pitchFamily="18" charset="0"/>
            </a:rPr>
            <a:t>Problems you want to find answers:</a:t>
          </a:r>
          <a:endParaRPr lang="en-IN" sz="2300" kern="1200">
            <a:latin typeface="Times New Roman" panose="02020603050405020304" pitchFamily="18" charset="0"/>
            <a:cs typeface="Times New Roman" panose="02020603050405020304" pitchFamily="18" charset="0"/>
          </a:endParaRPr>
        </a:p>
      </dsp:txBody>
      <dsp:txXfrm>
        <a:off x="26273" y="31697"/>
        <a:ext cx="10167298" cy="4856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DFDA5-A039-41AD-935C-95AE55F3FEFE}">
      <dsp:nvSpPr>
        <dsp:cNvPr id="0" name=""/>
        <dsp:cNvSpPr/>
      </dsp:nvSpPr>
      <dsp:spPr>
        <a:xfrm>
          <a:off x="0" y="4270"/>
          <a:ext cx="6293729" cy="655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Executive Summary</a:t>
          </a:r>
          <a:endParaRPr lang="en-IN" sz="2800" kern="1200">
            <a:latin typeface="Times New Roman" panose="02020603050405020304" pitchFamily="18" charset="0"/>
            <a:cs typeface="Times New Roman" panose="02020603050405020304" pitchFamily="18" charset="0"/>
          </a:endParaRPr>
        </a:p>
      </dsp:txBody>
      <dsp:txXfrm>
        <a:off x="31984" y="36254"/>
        <a:ext cx="6229761" cy="5912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C4580-0F17-4D0C-8397-13D95AAF5B73}">
      <dsp:nvSpPr>
        <dsp:cNvPr id="0" name=""/>
        <dsp:cNvSpPr/>
      </dsp:nvSpPr>
      <dsp:spPr>
        <a:xfrm>
          <a:off x="0" y="615"/>
          <a:ext cx="1038074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54896B-AD8C-4FBD-8A3F-73E6D737A9B2}">
      <dsp:nvSpPr>
        <dsp:cNvPr id="0" name=""/>
        <dsp:cNvSpPr/>
      </dsp:nvSpPr>
      <dsp:spPr>
        <a:xfrm>
          <a:off x="0" y="615"/>
          <a:ext cx="2076149" cy="125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Sources of Data:</a:t>
          </a:r>
          <a:endParaRPr lang="en-IN" sz="2400" b="1" kern="1200" dirty="0">
            <a:latin typeface="Times New Roman" panose="02020603050405020304" pitchFamily="18" charset="0"/>
            <a:cs typeface="Times New Roman" panose="02020603050405020304" pitchFamily="18" charset="0"/>
          </a:endParaRPr>
        </a:p>
      </dsp:txBody>
      <dsp:txXfrm>
        <a:off x="0" y="615"/>
        <a:ext cx="2076149" cy="1259878"/>
      </dsp:txXfrm>
    </dsp:sp>
    <dsp:sp modelId="{102900BA-0A48-4FD3-831D-12741CD4433C}">
      <dsp:nvSpPr>
        <dsp:cNvPr id="0" name=""/>
        <dsp:cNvSpPr/>
      </dsp:nvSpPr>
      <dsp:spPr>
        <a:xfrm>
          <a:off x="2231860" y="29898"/>
          <a:ext cx="8148886" cy="58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Space X website using the SpaceX API (i.e., </a:t>
          </a:r>
          <a:r>
            <a:rPr lang="en-US" sz="1800" kern="1200" dirty="0">
              <a:latin typeface="Times New Roman" panose="02020603050405020304" pitchFamily="18" charset="0"/>
              <a:cs typeface="Times New Roman" panose="02020603050405020304" pitchFamily="18" charset="0"/>
              <a:hlinkClick xmlns:r="http://schemas.openxmlformats.org/officeDocument/2006/relationships" r:id="rId1"/>
            </a:rPr>
            <a:t>https://api.spacexdata.com/v4/</a:t>
          </a:r>
          <a:r>
            <a:rPr lang="en-US" sz="1800" kern="1200" dirty="0">
              <a:latin typeface="Times New Roman" panose="02020603050405020304" pitchFamily="18" charset="0"/>
              <a:cs typeface="Times New Roman" panose="02020603050405020304" pitchFamily="18" charset="0"/>
            </a:rPr>
            <a:t>) and</a:t>
          </a:r>
          <a:endParaRPr lang="en-IN" sz="1800" kern="1200" dirty="0">
            <a:latin typeface="Times New Roman" panose="02020603050405020304" pitchFamily="18" charset="0"/>
            <a:cs typeface="Times New Roman" panose="02020603050405020304" pitchFamily="18" charset="0"/>
          </a:endParaRPr>
        </a:p>
      </dsp:txBody>
      <dsp:txXfrm>
        <a:off x="2231860" y="29898"/>
        <a:ext cx="8148886" cy="585646"/>
      </dsp:txXfrm>
    </dsp:sp>
    <dsp:sp modelId="{022CF7FB-B770-4A98-8919-74384C80B53C}">
      <dsp:nvSpPr>
        <dsp:cNvPr id="0" name=""/>
        <dsp:cNvSpPr/>
      </dsp:nvSpPr>
      <dsp:spPr>
        <a:xfrm>
          <a:off x="2076149" y="615544"/>
          <a:ext cx="830459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66160C-F0DA-44B4-A5E1-914DFBAD051B}">
      <dsp:nvSpPr>
        <dsp:cNvPr id="0" name=""/>
        <dsp:cNvSpPr/>
      </dsp:nvSpPr>
      <dsp:spPr>
        <a:xfrm>
          <a:off x="2231860" y="644827"/>
          <a:ext cx="8148886" cy="58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Web scraping from Wikipedia page titled ‘List of Falcon 9 and Falcon Heavy launches’ (i.e., </a:t>
          </a:r>
          <a:r>
            <a:rPr lang="en-US" sz="1800" kern="1200" dirty="0">
              <a:latin typeface="Times New Roman" panose="02020603050405020304" pitchFamily="18" charset="0"/>
              <a:cs typeface="Times New Roman" panose="02020603050405020304" pitchFamily="18" charset="0"/>
              <a:hlinkClick xmlns:r="http://schemas.openxmlformats.org/officeDocument/2006/relationships" r:id="rId2"/>
            </a:rPr>
            <a:t>https://en.wikipedia.org/wiki/List_of_Falcon_9_and_Falcon_Heavy_launches</a:t>
          </a:r>
          <a:r>
            <a:rPr lang="en-US" sz="1800" kern="1200" dirty="0">
              <a:latin typeface="Times New Roman" panose="02020603050405020304" pitchFamily="18" charset="0"/>
              <a:cs typeface="Times New Roman" panose="02020603050405020304" pitchFamily="18" charset="0"/>
            </a:rPr>
            <a:t>)</a:t>
          </a:r>
          <a:endParaRPr lang="en-IN" sz="1800" kern="1200" dirty="0">
            <a:latin typeface="Times New Roman" panose="02020603050405020304" pitchFamily="18" charset="0"/>
            <a:cs typeface="Times New Roman" panose="02020603050405020304" pitchFamily="18" charset="0"/>
          </a:endParaRPr>
        </a:p>
      </dsp:txBody>
      <dsp:txXfrm>
        <a:off x="2231860" y="644827"/>
        <a:ext cx="8148886" cy="585646"/>
      </dsp:txXfrm>
    </dsp:sp>
    <dsp:sp modelId="{7838D6DC-441B-46D8-8769-C953D11E47FA}">
      <dsp:nvSpPr>
        <dsp:cNvPr id="0" name=""/>
        <dsp:cNvSpPr/>
      </dsp:nvSpPr>
      <dsp:spPr>
        <a:xfrm>
          <a:off x="2076149" y="1230473"/>
          <a:ext cx="830459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EB3EF-E722-401B-A2B1-8B087BD14EE4}">
      <dsp:nvSpPr>
        <dsp:cNvPr id="0" name=""/>
        <dsp:cNvSpPr/>
      </dsp:nvSpPr>
      <dsp:spPr>
        <a:xfrm>
          <a:off x="-4431971" y="-679724"/>
          <a:ext cx="5279938" cy="5279938"/>
        </a:xfrm>
        <a:prstGeom prst="blockArc">
          <a:avLst>
            <a:gd name="adj1" fmla="val 18900000"/>
            <a:gd name="adj2" fmla="val 2700000"/>
            <a:gd name="adj3" fmla="val 40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15CFCD-E1AC-4A8F-8CF6-F00A159F2DF2}">
      <dsp:nvSpPr>
        <dsp:cNvPr id="0" name=""/>
        <dsp:cNvSpPr/>
      </dsp:nvSpPr>
      <dsp:spPr>
        <a:xfrm>
          <a:off x="371277" y="244952"/>
          <a:ext cx="9973292" cy="4902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Standardized the data using the </a:t>
          </a:r>
          <a:r>
            <a:rPr lang="en-US" sz="1500" kern="1200" dirty="0" err="1">
              <a:latin typeface="Times New Roman" panose="02020603050405020304" pitchFamily="18" charset="0"/>
              <a:cs typeface="Times New Roman" panose="02020603050405020304" pitchFamily="18" charset="0"/>
            </a:rPr>
            <a:t>preprocessing.StandardScaler</a:t>
          </a:r>
          <a:r>
            <a:rPr lang="en-US" sz="1500" kern="1200" dirty="0">
              <a:latin typeface="Times New Roman" panose="02020603050405020304" pitchFamily="18" charset="0"/>
              <a:cs typeface="Times New Roman" panose="02020603050405020304" pitchFamily="18" charset="0"/>
            </a:rPr>
            <a:t>() function of </a:t>
          </a:r>
          <a:r>
            <a:rPr lang="en-US" sz="1500" kern="1200" dirty="0" err="1">
              <a:latin typeface="Times New Roman" panose="02020603050405020304" pitchFamily="18" charset="0"/>
              <a:cs typeface="Times New Roman" panose="02020603050405020304" pitchFamily="18" charset="0"/>
            </a:rPr>
            <a:t>sklearn</a:t>
          </a:r>
          <a:endParaRPr lang="en-IN" sz="1500" kern="1200" dirty="0">
            <a:latin typeface="Times New Roman" panose="02020603050405020304" pitchFamily="18" charset="0"/>
            <a:cs typeface="Times New Roman" panose="02020603050405020304" pitchFamily="18" charset="0"/>
          </a:endParaRPr>
        </a:p>
      </dsp:txBody>
      <dsp:txXfrm>
        <a:off x="371277" y="244952"/>
        <a:ext cx="9973292" cy="490218"/>
      </dsp:txXfrm>
    </dsp:sp>
    <dsp:sp modelId="{8F1D9C51-BDF4-4EA1-A5F5-B1AF611CA3DD}">
      <dsp:nvSpPr>
        <dsp:cNvPr id="0" name=""/>
        <dsp:cNvSpPr/>
      </dsp:nvSpPr>
      <dsp:spPr>
        <a:xfrm>
          <a:off x="64890" y="183674"/>
          <a:ext cx="612772" cy="61277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942EF8-ECD6-4D6C-8C49-77870599E8B4}">
      <dsp:nvSpPr>
        <dsp:cNvPr id="0" name=""/>
        <dsp:cNvSpPr/>
      </dsp:nvSpPr>
      <dsp:spPr>
        <a:xfrm>
          <a:off x="722552" y="980044"/>
          <a:ext cx="9622017" cy="490218"/>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The data was split into training and testing data using the ‘</a:t>
          </a:r>
          <a:r>
            <a:rPr lang="en-US" sz="1500" kern="1200" dirty="0" err="1">
              <a:latin typeface="Times New Roman" panose="02020603050405020304" pitchFamily="18" charset="0"/>
              <a:cs typeface="Times New Roman" panose="02020603050405020304" pitchFamily="18" charset="0"/>
            </a:rPr>
            <a:t>train_test_split</a:t>
          </a:r>
          <a:r>
            <a:rPr lang="en-US" sz="1500" kern="1200" dirty="0">
              <a:latin typeface="Times New Roman" panose="02020603050405020304" pitchFamily="18" charset="0"/>
              <a:cs typeface="Times New Roman" panose="02020603050405020304" pitchFamily="18" charset="0"/>
            </a:rPr>
            <a:t>’ function (test size was taken as 0.2)</a:t>
          </a:r>
          <a:endParaRPr lang="en-IN" sz="1500" kern="1200" dirty="0">
            <a:latin typeface="Times New Roman" panose="02020603050405020304" pitchFamily="18" charset="0"/>
            <a:cs typeface="Times New Roman" panose="02020603050405020304" pitchFamily="18" charset="0"/>
          </a:endParaRPr>
        </a:p>
      </dsp:txBody>
      <dsp:txXfrm>
        <a:off x="722552" y="980044"/>
        <a:ext cx="9622017" cy="490218"/>
      </dsp:txXfrm>
    </dsp:sp>
    <dsp:sp modelId="{82205C3B-B673-42B1-9783-5CBFADF9AAF7}">
      <dsp:nvSpPr>
        <dsp:cNvPr id="0" name=""/>
        <dsp:cNvSpPr/>
      </dsp:nvSpPr>
      <dsp:spPr>
        <a:xfrm>
          <a:off x="416166" y="918766"/>
          <a:ext cx="612772" cy="612772"/>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2CAE1D-2B18-4632-81F7-5F2E5E8B0903}">
      <dsp:nvSpPr>
        <dsp:cNvPr id="0" name=""/>
        <dsp:cNvSpPr/>
      </dsp:nvSpPr>
      <dsp:spPr>
        <a:xfrm>
          <a:off x="830366" y="1715135"/>
          <a:ext cx="9514203" cy="49021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Respective machine learning model classification models were fit on the train data and then tested on the test data to determine the accuracy</a:t>
          </a:r>
          <a:endParaRPr lang="en-IN" sz="1500" kern="1200" dirty="0">
            <a:latin typeface="Times New Roman" panose="02020603050405020304" pitchFamily="18" charset="0"/>
            <a:cs typeface="Times New Roman" panose="02020603050405020304" pitchFamily="18" charset="0"/>
          </a:endParaRPr>
        </a:p>
      </dsp:txBody>
      <dsp:txXfrm>
        <a:off x="830366" y="1715135"/>
        <a:ext cx="9514203" cy="490218"/>
      </dsp:txXfrm>
    </dsp:sp>
    <dsp:sp modelId="{9D225974-82FF-4EC5-B6DC-B2277D38DAA2}">
      <dsp:nvSpPr>
        <dsp:cNvPr id="0" name=""/>
        <dsp:cNvSpPr/>
      </dsp:nvSpPr>
      <dsp:spPr>
        <a:xfrm>
          <a:off x="523980" y="1653858"/>
          <a:ext cx="612772" cy="612772"/>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8DF112-ABCD-4991-B8C7-B0AD0667F588}">
      <dsp:nvSpPr>
        <dsp:cNvPr id="0" name=""/>
        <dsp:cNvSpPr/>
      </dsp:nvSpPr>
      <dsp:spPr>
        <a:xfrm>
          <a:off x="722552" y="2450227"/>
          <a:ext cx="9622017" cy="490218"/>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err="1">
              <a:latin typeface="Times New Roman" panose="02020603050405020304" pitchFamily="18" charset="0"/>
              <a:cs typeface="Times New Roman" panose="02020603050405020304" pitchFamily="18" charset="0"/>
            </a:rPr>
            <a:t>GridSearch</a:t>
          </a:r>
          <a:r>
            <a:rPr lang="en-US" sz="1500" kern="1200" dirty="0">
              <a:latin typeface="Times New Roman" panose="02020603050405020304" pitchFamily="18" charset="0"/>
              <a:cs typeface="Times New Roman" panose="02020603050405020304" pitchFamily="18" charset="0"/>
            </a:rPr>
            <a:t> CV object was used to determine the best hyperparameter for the selected model</a:t>
          </a:r>
          <a:endParaRPr lang="en-IN" sz="1500" kern="1200" dirty="0">
            <a:latin typeface="Times New Roman" panose="02020603050405020304" pitchFamily="18" charset="0"/>
            <a:cs typeface="Times New Roman" panose="02020603050405020304" pitchFamily="18" charset="0"/>
          </a:endParaRPr>
        </a:p>
      </dsp:txBody>
      <dsp:txXfrm>
        <a:off x="722552" y="2450227"/>
        <a:ext cx="9622017" cy="490218"/>
      </dsp:txXfrm>
    </dsp:sp>
    <dsp:sp modelId="{F58DCB7F-FF40-4987-84EA-0B7BED2F7889}">
      <dsp:nvSpPr>
        <dsp:cNvPr id="0" name=""/>
        <dsp:cNvSpPr/>
      </dsp:nvSpPr>
      <dsp:spPr>
        <a:xfrm>
          <a:off x="416166" y="2388950"/>
          <a:ext cx="612772" cy="612772"/>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1DEC70-01B1-4AAB-AFAC-C948E74AFA8C}">
      <dsp:nvSpPr>
        <dsp:cNvPr id="0" name=""/>
        <dsp:cNvSpPr/>
      </dsp:nvSpPr>
      <dsp:spPr>
        <a:xfrm>
          <a:off x="371277" y="3185319"/>
          <a:ext cx="9973292" cy="49021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Accuracy score was used as the metric for the model and the feature engineering and algorithm tuning was used to tune the model further</a:t>
          </a:r>
          <a:endParaRPr lang="en-IN" sz="1500" kern="1200" dirty="0">
            <a:latin typeface="Times New Roman" panose="02020603050405020304" pitchFamily="18" charset="0"/>
            <a:cs typeface="Times New Roman" panose="02020603050405020304" pitchFamily="18" charset="0"/>
          </a:endParaRPr>
        </a:p>
      </dsp:txBody>
      <dsp:txXfrm>
        <a:off x="371277" y="3185319"/>
        <a:ext cx="9973292" cy="490218"/>
      </dsp:txXfrm>
    </dsp:sp>
    <dsp:sp modelId="{018800E1-8AC9-4FC4-8CEB-A89B262A1CCF}">
      <dsp:nvSpPr>
        <dsp:cNvPr id="0" name=""/>
        <dsp:cNvSpPr/>
      </dsp:nvSpPr>
      <dsp:spPr>
        <a:xfrm>
          <a:off x="64890" y="3124042"/>
          <a:ext cx="612772" cy="61277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5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28172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161191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3394396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589987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9448E-54A3-57FB-36B8-51F590E51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F018C6-3F5A-F476-B878-E0744F83B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8E9DF0-B244-E787-7A2F-A39F5E5BCBA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7C7498F-D357-6A2C-ECC5-2719DC802817}"/>
              </a:ext>
            </a:extLst>
          </p:cNvPr>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612110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1311D-A4C6-CB7E-202B-E11FA5B60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CDA76-6702-77CC-E7A3-374D891E0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35EB9-E70B-5641-6B5A-01CD8575B931}"/>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160C50B-B075-0484-A7A0-97742FF7A704}"/>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86296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7C913-02AC-8398-6106-0800FC39E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29707-4EB6-9AE2-57A9-6EC51DC97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255B68-FADD-F2D1-8990-C6E99C63691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B98888F6-F372-EE2C-ADFF-F150C9518DBC}"/>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86627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68321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16699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49009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787260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png"/><Relationship Id="rId7" Type="http://schemas.openxmlformats.org/officeDocument/2006/relationships/diagramColors" Target="../diagrams/colors8.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labs-jupyter-spacex-Data%20wrangling.ipynb" TargetMode="External"/><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Vasudevkaranth/IBM_Datascience_Course_10_Capstone/blob/main/lab_jupyter_launch_site_location.jupyterlite.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18" Type="http://schemas.microsoft.com/office/2007/relationships/diagramDrawing" Target="../diagrams/drawing12.xml"/><Relationship Id="rId3" Type="http://schemas.openxmlformats.org/officeDocument/2006/relationships/image" Target="../media/image3.png"/><Relationship Id="rId7" Type="http://schemas.openxmlformats.org/officeDocument/2006/relationships/diagramColors" Target="../diagrams/colors10.xml"/><Relationship Id="rId12" Type="http://schemas.openxmlformats.org/officeDocument/2006/relationships/diagramColors" Target="../diagrams/colors11.xml"/><Relationship Id="rId17" Type="http://schemas.openxmlformats.org/officeDocument/2006/relationships/diagramColors" Target="../diagrams/colors12.xml"/><Relationship Id="rId2" Type="http://schemas.openxmlformats.org/officeDocument/2006/relationships/notesSlide" Target="../notesSlides/notesSlide8.xml"/><Relationship Id="rId16" Type="http://schemas.openxmlformats.org/officeDocument/2006/relationships/diagramQuickStyle" Target="../diagrams/quickStyle12.xml"/><Relationship Id="rId1" Type="http://schemas.openxmlformats.org/officeDocument/2006/relationships/slideLayout" Target="../slideLayouts/slideLayout1.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5" Type="http://schemas.openxmlformats.org/officeDocument/2006/relationships/diagramLayout" Target="../diagrams/layout12.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 Id="rId14" Type="http://schemas.openxmlformats.org/officeDocument/2006/relationships/diagramData" Target="../diagrams/data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png"/><Relationship Id="rId7" Type="http://schemas.openxmlformats.org/officeDocument/2006/relationships/diagramColors" Target="../diagrams/colors1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44.png"/><Relationship Id="rId7" Type="http://schemas.openxmlformats.org/officeDocument/2006/relationships/diagramColors" Target="../diagrams/colors1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13" Type="http://schemas.microsoft.com/office/2007/relationships/diagramDrawing" Target="../diagrams/drawing16.xml"/><Relationship Id="rId3" Type="http://schemas.openxmlformats.org/officeDocument/2006/relationships/diagramData" Target="../diagrams/data15.xml"/><Relationship Id="rId7" Type="http://schemas.microsoft.com/office/2007/relationships/diagramDrawing" Target="../diagrams/drawing15.xml"/><Relationship Id="rId12" Type="http://schemas.openxmlformats.org/officeDocument/2006/relationships/diagramColors" Target="../diagrams/colors1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5.xml"/><Relationship Id="rId11" Type="http://schemas.openxmlformats.org/officeDocument/2006/relationships/diagramQuickStyle" Target="../diagrams/quickStyle16.xml"/><Relationship Id="rId5" Type="http://schemas.openxmlformats.org/officeDocument/2006/relationships/diagramQuickStyle" Target="../diagrams/quickStyle15.xml"/><Relationship Id="rId10" Type="http://schemas.openxmlformats.org/officeDocument/2006/relationships/diagramLayout" Target="../diagrams/layout16.xml"/><Relationship Id="rId4" Type="http://schemas.openxmlformats.org/officeDocument/2006/relationships/diagramLayout" Target="../diagrams/layout15.xml"/><Relationship Id="rId9" Type="http://schemas.openxmlformats.org/officeDocument/2006/relationships/diagramData" Target="../diagrams/data16.xml"/></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13" Type="http://schemas.microsoft.com/office/2007/relationships/diagramDrawing" Target="../diagrams/drawing18.xml"/><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diagramColors" Target="../diagrams/colors1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7.xml"/><Relationship Id="rId11" Type="http://schemas.openxmlformats.org/officeDocument/2006/relationships/diagramQuickStyle" Target="../diagrams/quickStyle18.xml"/><Relationship Id="rId5" Type="http://schemas.openxmlformats.org/officeDocument/2006/relationships/diagramQuickStyle" Target="../diagrams/quickStyle17.xml"/><Relationship Id="rId10" Type="http://schemas.openxmlformats.org/officeDocument/2006/relationships/diagramLayout" Target="../diagrams/layout18.xml"/><Relationship Id="rId4" Type="http://schemas.openxmlformats.org/officeDocument/2006/relationships/diagramLayout" Target="../diagrams/layout17.xml"/><Relationship Id="rId9" Type="http://schemas.openxmlformats.org/officeDocument/2006/relationships/diagramData" Target="../diagrams/data18.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9.xml"/><Relationship Id="rId13" Type="http://schemas.openxmlformats.org/officeDocument/2006/relationships/diagramColors" Target="../diagrams/colors20.xml"/><Relationship Id="rId3" Type="http://schemas.openxmlformats.org/officeDocument/2006/relationships/image" Target="../media/image3.png"/><Relationship Id="rId7" Type="http://schemas.openxmlformats.org/officeDocument/2006/relationships/diagramQuickStyle" Target="../diagrams/quickStyle19.xml"/><Relationship Id="rId12" Type="http://schemas.openxmlformats.org/officeDocument/2006/relationships/diagramQuickStyle" Target="../diagrams/quickStyle20.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19.xml"/><Relationship Id="rId11" Type="http://schemas.openxmlformats.org/officeDocument/2006/relationships/diagramLayout" Target="../diagrams/layout20.xml"/><Relationship Id="rId5" Type="http://schemas.openxmlformats.org/officeDocument/2006/relationships/diagramData" Target="../diagrams/data19.xml"/><Relationship Id="rId10" Type="http://schemas.openxmlformats.org/officeDocument/2006/relationships/diagramData" Target="../diagrams/data20.xml"/><Relationship Id="rId4" Type="http://schemas.openxmlformats.org/officeDocument/2006/relationships/image" Target="../media/image47.png"/><Relationship Id="rId9" Type="http://schemas.microsoft.com/office/2007/relationships/diagramDrawing" Target="../diagrams/drawing19.xml"/><Relationship Id="rId14" Type="http://schemas.microsoft.com/office/2007/relationships/diagramDrawing" Target="../diagrams/drawing20.xml"/></Relationships>
</file>

<file path=ppt/slides/_rels/slide38.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48.png"/><Relationship Id="rId7" Type="http://schemas.openxmlformats.org/officeDocument/2006/relationships/diagramColors" Target="../diagrams/colors2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40.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50.png"/><Relationship Id="rId7" Type="http://schemas.openxmlformats.org/officeDocument/2006/relationships/diagramColors" Target="../diagrams/colors2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41.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51.png"/><Relationship Id="rId7" Type="http://schemas.openxmlformats.org/officeDocument/2006/relationships/diagramColors" Target="../diagrams/colors2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42.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52.png"/><Relationship Id="rId7" Type="http://schemas.openxmlformats.org/officeDocument/2006/relationships/diagramColors" Target="../diagrams/colors2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4.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54.png"/><Relationship Id="rId7" Type="http://schemas.openxmlformats.org/officeDocument/2006/relationships/diagramColors" Target="../diagrams/colors2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6.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56.png"/><Relationship Id="rId7" Type="http://schemas.openxmlformats.org/officeDocument/2006/relationships/diagramColors" Target="../diagrams/colors2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47.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57.png"/><Relationship Id="rId7" Type="http://schemas.openxmlformats.org/officeDocument/2006/relationships/diagramColors" Target="../diagrams/colors30.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jpg"/><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60.png"/><Relationship Id="rId7" Type="http://schemas.openxmlformats.org/officeDocument/2006/relationships/diagramColors" Target="../diagrams/colors3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 Id="rId9"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8" Type="http://schemas.microsoft.com/office/2007/relationships/diagramDrawing" Target="../diagrams/drawing33.xml"/><Relationship Id="rId13" Type="http://schemas.openxmlformats.org/officeDocument/2006/relationships/diagramQuickStyle" Target="../diagrams/quickStyle34.xml"/><Relationship Id="rId3" Type="http://schemas.openxmlformats.org/officeDocument/2006/relationships/image" Target="../media/image3.png"/><Relationship Id="rId7" Type="http://schemas.openxmlformats.org/officeDocument/2006/relationships/diagramColors" Target="../diagrams/colors33.xml"/><Relationship Id="rId12" Type="http://schemas.openxmlformats.org/officeDocument/2006/relationships/diagramLayout" Target="../diagrams/layout34.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33.xml"/><Relationship Id="rId11" Type="http://schemas.openxmlformats.org/officeDocument/2006/relationships/diagramData" Target="../diagrams/data34.xml"/><Relationship Id="rId5" Type="http://schemas.openxmlformats.org/officeDocument/2006/relationships/diagramLayout" Target="../diagrams/layout33.xml"/><Relationship Id="rId15" Type="http://schemas.microsoft.com/office/2007/relationships/diagramDrawing" Target="../diagrams/drawing34.xml"/><Relationship Id="rId10" Type="http://schemas.openxmlformats.org/officeDocument/2006/relationships/image" Target="../media/image64.png"/><Relationship Id="rId4" Type="http://schemas.openxmlformats.org/officeDocument/2006/relationships/diagramData" Target="../diagrams/data33.xml"/><Relationship Id="rId9" Type="http://schemas.openxmlformats.org/officeDocument/2006/relationships/image" Target="../media/image63.png"/><Relationship Id="rId14" Type="http://schemas.openxmlformats.org/officeDocument/2006/relationships/diagramColors" Target="../diagrams/colors34.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13" Type="http://schemas.microsoft.com/office/2007/relationships/diagramDrawing" Target="../diagrams/drawing37.xml"/><Relationship Id="rId3" Type="http://schemas.openxmlformats.org/officeDocument/2006/relationships/diagramData" Target="../diagrams/data36.xml"/><Relationship Id="rId7" Type="http://schemas.microsoft.com/office/2007/relationships/diagramDrawing" Target="../diagrams/drawing36.xml"/><Relationship Id="rId12" Type="http://schemas.openxmlformats.org/officeDocument/2006/relationships/diagramColors" Target="../diagrams/colors3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6.xml"/><Relationship Id="rId11" Type="http://schemas.openxmlformats.org/officeDocument/2006/relationships/diagramQuickStyle" Target="../diagrams/quickStyle37.xml"/><Relationship Id="rId5" Type="http://schemas.openxmlformats.org/officeDocument/2006/relationships/diagramQuickStyle" Target="../diagrams/quickStyle36.xml"/><Relationship Id="rId10" Type="http://schemas.openxmlformats.org/officeDocument/2006/relationships/diagramLayout" Target="../diagrams/layout37.xml"/><Relationship Id="rId4" Type="http://schemas.openxmlformats.org/officeDocument/2006/relationships/diagramLayout" Target="../diagrams/layout36.xml"/><Relationship Id="rId9" Type="http://schemas.openxmlformats.org/officeDocument/2006/relationships/diagramData" Target="../diagrams/data37.xml"/><Relationship Id="rId14" Type="http://schemas.openxmlformats.org/officeDocument/2006/relationships/image" Target="../media/image71.png"/></Relationships>
</file>

<file path=ppt/slides/_rels/slide59.xml.rels><?xml version="1.0" encoding="UTF-8" standalone="yes"?>
<Relationships xmlns="http://schemas.openxmlformats.org/package/2006/relationships"><Relationship Id="rId8" Type="http://schemas.openxmlformats.org/officeDocument/2006/relationships/diagramData" Target="../diagrams/data39.xml"/><Relationship Id="rId13" Type="http://schemas.openxmlformats.org/officeDocument/2006/relationships/image" Target="../media/image72.png"/><Relationship Id="rId18" Type="http://schemas.openxmlformats.org/officeDocument/2006/relationships/diagramColors" Target="../diagrams/colors40.xml"/><Relationship Id="rId3" Type="http://schemas.openxmlformats.org/officeDocument/2006/relationships/diagramData" Target="../diagrams/data38.xml"/><Relationship Id="rId7" Type="http://schemas.microsoft.com/office/2007/relationships/diagramDrawing" Target="../diagrams/drawing38.xml"/><Relationship Id="rId12" Type="http://schemas.microsoft.com/office/2007/relationships/diagramDrawing" Target="../diagrams/drawing39.xml"/><Relationship Id="rId17" Type="http://schemas.openxmlformats.org/officeDocument/2006/relationships/diagramQuickStyle" Target="../diagrams/quickStyle40.xml"/><Relationship Id="rId2" Type="http://schemas.openxmlformats.org/officeDocument/2006/relationships/image" Target="../media/image3.png"/><Relationship Id="rId16" Type="http://schemas.openxmlformats.org/officeDocument/2006/relationships/diagramLayout" Target="../diagrams/layout40.xml"/><Relationship Id="rId20"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diagramColors" Target="../diagrams/colors38.xml"/><Relationship Id="rId11" Type="http://schemas.openxmlformats.org/officeDocument/2006/relationships/diagramColors" Target="../diagrams/colors39.xml"/><Relationship Id="rId5" Type="http://schemas.openxmlformats.org/officeDocument/2006/relationships/diagramQuickStyle" Target="../diagrams/quickStyle38.xml"/><Relationship Id="rId15" Type="http://schemas.openxmlformats.org/officeDocument/2006/relationships/diagramData" Target="../diagrams/data40.xml"/><Relationship Id="rId10" Type="http://schemas.openxmlformats.org/officeDocument/2006/relationships/diagramQuickStyle" Target="../diagrams/quickStyle39.xml"/><Relationship Id="rId19" Type="http://schemas.microsoft.com/office/2007/relationships/diagramDrawing" Target="../diagrams/drawing40.xml"/><Relationship Id="rId4" Type="http://schemas.openxmlformats.org/officeDocument/2006/relationships/diagramLayout" Target="../diagrams/layout38.xml"/><Relationship Id="rId9" Type="http://schemas.openxmlformats.org/officeDocument/2006/relationships/diagramLayout" Target="../diagrams/layout39.xml"/><Relationship Id="rId1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microsoft.com/office/2007/relationships/diagramDrawing" Target="../diagrams/drawing41.xml"/><Relationship Id="rId13" Type="http://schemas.microsoft.com/office/2007/relationships/diagramDrawing" Target="../diagrams/drawing42.xml"/><Relationship Id="rId3" Type="http://schemas.openxmlformats.org/officeDocument/2006/relationships/image" Target="../media/image76.png"/><Relationship Id="rId7" Type="http://schemas.openxmlformats.org/officeDocument/2006/relationships/diagramColors" Target="../diagrams/colors41.xml"/><Relationship Id="rId12" Type="http://schemas.openxmlformats.org/officeDocument/2006/relationships/diagramColors" Target="../diagrams/colors4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1.xml"/><Relationship Id="rId11" Type="http://schemas.openxmlformats.org/officeDocument/2006/relationships/diagramQuickStyle" Target="../diagrams/quickStyle42.xml"/><Relationship Id="rId5" Type="http://schemas.openxmlformats.org/officeDocument/2006/relationships/diagramLayout" Target="../diagrams/layout41.xml"/><Relationship Id="rId10" Type="http://schemas.openxmlformats.org/officeDocument/2006/relationships/diagramLayout" Target="../diagrams/layout42.xml"/><Relationship Id="rId4" Type="http://schemas.openxmlformats.org/officeDocument/2006/relationships/diagramData" Target="../diagrams/data41.xml"/><Relationship Id="rId9" Type="http://schemas.openxmlformats.org/officeDocument/2006/relationships/diagramData" Target="../diagrams/data42.xml"/></Relationships>
</file>

<file path=ppt/slides/_rels/slide62.xml.rels><?xml version="1.0" encoding="UTF-8" standalone="yes"?>
<Relationships xmlns="http://schemas.openxmlformats.org/package/2006/relationships"><Relationship Id="rId8" Type="http://schemas.openxmlformats.org/officeDocument/2006/relationships/diagramColors" Target="../diagrams/colors43.xml"/><Relationship Id="rId13" Type="http://schemas.openxmlformats.org/officeDocument/2006/relationships/diagramColors" Target="../diagrams/colors44.xml"/><Relationship Id="rId3" Type="http://schemas.openxmlformats.org/officeDocument/2006/relationships/image" Target="../media/image77.png"/><Relationship Id="rId7" Type="http://schemas.openxmlformats.org/officeDocument/2006/relationships/diagramQuickStyle" Target="../diagrams/quickStyle43.xml"/><Relationship Id="rId12" Type="http://schemas.openxmlformats.org/officeDocument/2006/relationships/diagramQuickStyle" Target="../diagrams/quickStyle4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43.xml"/><Relationship Id="rId11" Type="http://schemas.openxmlformats.org/officeDocument/2006/relationships/diagramLayout" Target="../diagrams/layout44.xml"/><Relationship Id="rId5" Type="http://schemas.openxmlformats.org/officeDocument/2006/relationships/diagramData" Target="../diagrams/data43.xml"/><Relationship Id="rId10" Type="http://schemas.openxmlformats.org/officeDocument/2006/relationships/diagramData" Target="../diagrams/data44.xml"/><Relationship Id="rId4" Type="http://schemas.openxmlformats.org/officeDocument/2006/relationships/image" Target="../media/image78.png"/><Relationship Id="rId9" Type="http://schemas.microsoft.com/office/2007/relationships/diagramDrawing" Target="../diagrams/drawing43.xml"/><Relationship Id="rId14" Type="http://schemas.microsoft.com/office/2007/relationships/diagramDrawing" Target="../diagrams/drawing44.xml"/></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13" Type="http://schemas.microsoft.com/office/2007/relationships/diagramDrawing" Target="../diagrams/drawing46.xml"/><Relationship Id="rId3" Type="http://schemas.openxmlformats.org/officeDocument/2006/relationships/diagramData" Target="../diagrams/data45.xml"/><Relationship Id="rId7" Type="http://schemas.microsoft.com/office/2007/relationships/diagramDrawing" Target="../diagrams/drawing45.xml"/><Relationship Id="rId12" Type="http://schemas.openxmlformats.org/officeDocument/2006/relationships/diagramColors" Target="../diagrams/colors4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5.xml"/><Relationship Id="rId11" Type="http://schemas.openxmlformats.org/officeDocument/2006/relationships/diagramQuickStyle" Target="../diagrams/quickStyle46.xml"/><Relationship Id="rId5" Type="http://schemas.openxmlformats.org/officeDocument/2006/relationships/diagramQuickStyle" Target="../diagrams/quickStyle45.xml"/><Relationship Id="rId10" Type="http://schemas.openxmlformats.org/officeDocument/2006/relationships/diagramLayout" Target="../diagrams/layout46.xml"/><Relationship Id="rId4" Type="http://schemas.openxmlformats.org/officeDocument/2006/relationships/diagramLayout" Target="../diagrams/layout45.xml"/><Relationship Id="rId9" Type="http://schemas.openxmlformats.org/officeDocument/2006/relationships/diagramData" Target="../diagrams/data46.xml"/></Relationships>
</file>

<file path=ppt/slides/_rels/slide64.xml.rels><?xml version="1.0" encoding="UTF-8" standalone="yes"?>
<Relationships xmlns="http://schemas.openxmlformats.org/package/2006/relationships"><Relationship Id="rId8" Type="http://schemas.openxmlformats.org/officeDocument/2006/relationships/image" Target="../media/image80.png"/><Relationship Id="rId13" Type="http://schemas.microsoft.com/office/2007/relationships/diagramDrawing" Target="../diagrams/drawing48.xml"/><Relationship Id="rId3" Type="http://schemas.openxmlformats.org/officeDocument/2006/relationships/diagramData" Target="../diagrams/data47.xml"/><Relationship Id="rId7" Type="http://schemas.microsoft.com/office/2007/relationships/diagramDrawing" Target="../diagrams/drawing47.xml"/><Relationship Id="rId12" Type="http://schemas.openxmlformats.org/officeDocument/2006/relationships/diagramColors" Target="../diagrams/colors4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7.xml"/><Relationship Id="rId11" Type="http://schemas.openxmlformats.org/officeDocument/2006/relationships/diagramQuickStyle" Target="../diagrams/quickStyle48.xml"/><Relationship Id="rId5" Type="http://schemas.openxmlformats.org/officeDocument/2006/relationships/diagramQuickStyle" Target="../diagrams/quickStyle47.xml"/><Relationship Id="rId10" Type="http://schemas.openxmlformats.org/officeDocument/2006/relationships/diagramLayout" Target="../diagrams/layout48.xml"/><Relationship Id="rId4" Type="http://schemas.openxmlformats.org/officeDocument/2006/relationships/diagramLayout" Target="../diagrams/layout47.xml"/><Relationship Id="rId9" Type="http://schemas.openxmlformats.org/officeDocument/2006/relationships/diagramData" Target="../diagrams/data48.xml"/></Relationships>
</file>

<file path=ppt/slides/_rels/slide6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67.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39.png"/><Relationship Id="rId7" Type="http://schemas.openxmlformats.org/officeDocument/2006/relationships/diagramColors" Target="../diagrams/colors50.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pexels.com/photo/rocket-launch-space-discovery-23795/"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en.wikipedia.org/wiki/List_of_Falcon_9_and_Falcon_Heavy_launches" TargetMode="External"/><Relationship Id="rId5" Type="http://schemas.openxmlformats.org/officeDocument/2006/relationships/hyperlink" Target="https://api.spacexdata.com/v4/" TargetMode="External"/><Relationship Id="rId4" Type="http://schemas.openxmlformats.org/officeDocument/2006/relationships/hyperlink" Target="https://github.com/Vasudevkaranth/IBM_Datascience_Course_10_Capstone.git"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png"/><Relationship Id="rId7" Type="http://schemas.openxmlformats.org/officeDocument/2006/relationships/diagramColors" Target="../diagrams/colors7.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hyperlink" Target="https://en.wikipedia.org/wiki/List_of_Falcon_9_and_Falcon_Heavy_launches" TargetMode="External"/><Relationship Id="rId4" Type="http://schemas.openxmlformats.org/officeDocument/2006/relationships/diagramData" Target="../diagrams/data7.xml"/><Relationship Id="rId9" Type="http://schemas.openxmlformats.org/officeDocument/2006/relationships/hyperlink" Target="https://api.spacexdata.com/v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Times New Roman" panose="02020603050405020304" pitchFamily="18" charset="0"/>
                <a:ea typeface="SF Pro" pitchFamily="2" charset="0"/>
                <a:cs typeface="Times New Roman" panose="02020603050405020304" pitchFamily="18" charset="0"/>
              </a:rPr>
              <a:t>Vasudev Karanth</a:t>
            </a:r>
          </a:p>
          <a:p>
            <a:r>
              <a:rPr lang="en-US" dirty="0">
                <a:solidFill>
                  <a:schemeClr val="bg2"/>
                </a:solidFill>
                <a:latin typeface="Times New Roman" panose="02020603050405020304" pitchFamily="18" charset="0"/>
                <a:ea typeface="SF Pro" pitchFamily="2" charset="0"/>
                <a:cs typeface="Times New Roman" panose="02020603050405020304" pitchFamily="18" charset="0"/>
              </a:rPr>
              <a:t>February 11,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2A7AA4E-4C39-E86A-221D-6A7A1AFE9AB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C51A83-76C4-3F3C-03B2-36D2516EE5AE}"/>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7" name="Content Placeholder 2">
            <a:extLst>
              <a:ext uri="{FF2B5EF4-FFF2-40B4-BE49-F238E27FC236}">
                <a16:creationId xmlns:a16="http://schemas.microsoft.com/office/drawing/2014/main" id="{8D5B350E-8072-1B20-C17C-DFC5D3ECE6AA}"/>
              </a:ext>
            </a:extLst>
          </p:cNvPr>
          <p:cNvSpPr txBox="1">
            <a:spLocks/>
          </p:cNvSpPr>
          <p:nvPr/>
        </p:nvSpPr>
        <p:spPr>
          <a:xfrm>
            <a:off x="770011" y="1228358"/>
            <a:ext cx="9997049" cy="40637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200" b="1" dirty="0">
                <a:solidFill>
                  <a:schemeClr val="accent3">
                    <a:lumMod val="25000"/>
                  </a:schemeClr>
                </a:solidFill>
                <a:latin typeface="Times New Roman" panose="02020603050405020304" pitchFamily="18" charset="0"/>
                <a:cs typeface="Times New Roman" panose="02020603050405020304" pitchFamily="18" charset="0"/>
              </a:rPr>
              <a:t>Perform predictive analysis using classification models</a:t>
            </a:r>
          </a:p>
          <a:p>
            <a:pPr lvl="1" algn="just">
              <a:lnSpc>
                <a:spcPct val="120000"/>
              </a:lnSpc>
              <a:spcBef>
                <a:spcPts val="1400"/>
              </a:spcBef>
            </a:pPr>
            <a:r>
              <a:rPr lang="en-US" sz="2200" dirty="0">
                <a:solidFill>
                  <a:schemeClr val="tx1"/>
                </a:solidFill>
                <a:latin typeface="Times New Roman" panose="02020603050405020304" pitchFamily="18" charset="0"/>
                <a:cs typeface="Times New Roman" panose="02020603050405020304" pitchFamily="18" charset="0"/>
              </a:rPr>
              <a:t>The data was standardized using the ‘</a:t>
            </a:r>
            <a:r>
              <a:rPr lang="en-US" sz="2200" dirty="0" err="1">
                <a:solidFill>
                  <a:schemeClr val="tx1"/>
                </a:solidFill>
                <a:latin typeface="Times New Roman" panose="02020603050405020304" pitchFamily="18" charset="0"/>
                <a:cs typeface="Times New Roman" panose="02020603050405020304" pitchFamily="18" charset="0"/>
              </a:rPr>
              <a:t>StandardScaler</a:t>
            </a:r>
            <a:r>
              <a:rPr lang="en-US" sz="2200" dirty="0">
                <a:solidFill>
                  <a:schemeClr val="tx1"/>
                </a:solidFill>
                <a:latin typeface="Times New Roman" panose="02020603050405020304" pitchFamily="18" charset="0"/>
                <a:cs typeface="Times New Roman" panose="02020603050405020304" pitchFamily="18" charset="0"/>
              </a:rPr>
              <a:t>’ method of the </a:t>
            </a:r>
            <a:r>
              <a:rPr lang="en-US" sz="2200" dirty="0" err="1">
                <a:solidFill>
                  <a:schemeClr val="tx1"/>
                </a:solidFill>
                <a:latin typeface="Times New Roman" panose="02020603050405020304" pitchFamily="18" charset="0"/>
                <a:cs typeface="Times New Roman" panose="02020603050405020304" pitchFamily="18" charset="0"/>
              </a:rPr>
              <a:t>sklearn</a:t>
            </a:r>
            <a:r>
              <a:rPr lang="en-US" sz="2200" dirty="0">
                <a:solidFill>
                  <a:schemeClr val="tx1"/>
                </a:solidFill>
                <a:latin typeface="Times New Roman" panose="02020603050405020304" pitchFamily="18" charset="0"/>
                <a:cs typeface="Times New Roman" panose="02020603050405020304" pitchFamily="18" charset="0"/>
              </a:rPr>
              <a:t> pre-processing library. </a:t>
            </a:r>
          </a:p>
          <a:p>
            <a:pPr lvl="1" algn="just">
              <a:lnSpc>
                <a:spcPct val="120000"/>
              </a:lnSpc>
              <a:spcBef>
                <a:spcPts val="1400"/>
              </a:spcBef>
            </a:pPr>
            <a:r>
              <a:rPr lang="en-US" sz="2200" dirty="0">
                <a:solidFill>
                  <a:schemeClr val="tx1"/>
                </a:solidFill>
                <a:latin typeface="Times New Roman" panose="02020603050405020304" pitchFamily="18" charset="0"/>
                <a:cs typeface="Times New Roman" panose="02020603050405020304" pitchFamily="18" charset="0"/>
              </a:rPr>
              <a:t>Later, the data was split training and testing data.</a:t>
            </a:r>
          </a:p>
          <a:p>
            <a:pPr lvl="1" algn="just">
              <a:lnSpc>
                <a:spcPct val="120000"/>
              </a:lnSpc>
              <a:spcBef>
                <a:spcPts val="1400"/>
              </a:spcBef>
            </a:pPr>
            <a:r>
              <a:rPr lang="en-US" sz="2200" dirty="0">
                <a:solidFill>
                  <a:schemeClr val="tx1"/>
                </a:solidFill>
                <a:latin typeface="Times New Roman" panose="02020603050405020304" pitchFamily="18" charset="0"/>
                <a:cs typeface="Times New Roman" panose="02020603050405020304" pitchFamily="18" charset="0"/>
              </a:rPr>
              <a:t>Different classification models were fit and the best hyper parameter and the best model were evaluated.</a:t>
            </a:r>
          </a:p>
          <a:p>
            <a:pPr lvl="1" algn="just">
              <a:lnSpc>
                <a:spcPct val="120000"/>
              </a:lnSpc>
              <a:spcBef>
                <a:spcPts val="1400"/>
              </a:spcBef>
            </a:pPr>
            <a:r>
              <a:rPr lang="en-US" sz="2200" dirty="0">
                <a:solidFill>
                  <a:schemeClr val="tx1"/>
                </a:solidFill>
                <a:latin typeface="Times New Roman" panose="02020603050405020304" pitchFamily="18" charset="0"/>
                <a:cs typeface="Times New Roman" panose="02020603050405020304" pitchFamily="18" charset="0"/>
              </a:rPr>
              <a:t>Confusion matrix for each of the models were plot in the process.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6C12B9A8-AB28-FEDE-CC2D-4976850772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3391718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graphicFrame>
        <p:nvGraphicFramePr>
          <p:cNvPr id="2" name="Content Placeholder 1">
            <a:extLst>
              <a:ext uri="{FF2B5EF4-FFF2-40B4-BE49-F238E27FC236}">
                <a16:creationId xmlns:a16="http://schemas.microsoft.com/office/drawing/2014/main" id="{4377B76D-0568-4E0C-88B5-0A936377B3DF}"/>
              </a:ext>
            </a:extLst>
          </p:cNvPr>
          <p:cNvGraphicFramePr>
            <a:graphicFrameLocks noGrp="1"/>
          </p:cNvGraphicFramePr>
          <p:nvPr>
            <p:ph idx="4294967295"/>
            <p:extLst>
              <p:ext uri="{D42A27DB-BD31-4B8C-83A1-F6EECF244321}">
                <p14:modId xmlns:p14="http://schemas.microsoft.com/office/powerpoint/2010/main" val="3833976055"/>
              </p:ext>
            </p:extLst>
          </p:nvPr>
        </p:nvGraphicFramePr>
        <p:xfrm>
          <a:off x="683493" y="1367790"/>
          <a:ext cx="10380747" cy="12611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a:t>
            </a:r>
          </a:p>
        </p:txBody>
      </p:sp>
      <p:sp>
        <p:nvSpPr>
          <p:cNvPr id="4" name="Content Placeholder 3">
            <a:extLst>
              <a:ext uri="{FF2B5EF4-FFF2-40B4-BE49-F238E27FC236}">
                <a16:creationId xmlns:a16="http://schemas.microsoft.com/office/drawing/2014/main" id="{08B869DA-D6C3-0A2F-4697-11EC372CAE8A}"/>
              </a:ext>
            </a:extLst>
          </p:cNvPr>
          <p:cNvSpPr txBox="1">
            <a:spLocks/>
          </p:cNvSpPr>
          <p:nvPr/>
        </p:nvSpPr>
        <p:spPr>
          <a:xfrm>
            <a:off x="880500" y="2779714"/>
            <a:ext cx="10294620" cy="38039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Times New Roman" panose="02020603050405020304" pitchFamily="18" charset="0"/>
                <a:cs typeface="Times New Roman" panose="02020603050405020304" pitchFamily="18" charset="0"/>
              </a:rPr>
              <a:t>Space X API:</a:t>
            </a:r>
          </a:p>
          <a:p>
            <a:pPr lvl="1" algn="just"/>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requests.get</a:t>
            </a:r>
            <a:r>
              <a:rPr lang="en-IN" sz="1600" dirty="0">
                <a:latin typeface="Times New Roman" panose="02020603050405020304" pitchFamily="18" charset="0"/>
                <a:cs typeface="Times New Roman" panose="02020603050405020304" pitchFamily="18" charset="0"/>
              </a:rPr>
              <a:t>’ was used to call the API.</a:t>
            </a:r>
          </a:p>
          <a:p>
            <a:pPr lvl="1" algn="just"/>
            <a:r>
              <a:rPr lang="en-US" sz="1600" dirty="0">
                <a:latin typeface="Times New Roman" panose="02020603050405020304" pitchFamily="18" charset="0"/>
                <a:cs typeface="Times New Roman" panose="02020603050405020304" pitchFamily="18" charset="0"/>
              </a:rPr>
              <a:t>Next, the response content was decoded as a Json using ‘</a:t>
            </a:r>
            <a:r>
              <a:rPr lang="en-US" sz="1600" dirty="0" err="1">
                <a:latin typeface="Times New Roman" panose="02020603050405020304" pitchFamily="18" charset="0"/>
                <a:cs typeface="Times New Roman" panose="02020603050405020304" pitchFamily="18" charset="0"/>
              </a:rPr>
              <a:t>json</a:t>
            </a:r>
            <a:r>
              <a:rPr lang="en-US" sz="1600" dirty="0">
                <a:latin typeface="Times New Roman" panose="02020603050405020304" pitchFamily="18" charset="0"/>
                <a:cs typeface="Times New Roman" panose="02020603050405020304" pitchFamily="18" charset="0"/>
              </a:rPr>
              <a:t>()’ function call and turn it into a pandas </a:t>
            </a:r>
            <a:r>
              <a:rPr lang="en-US" sz="1600" dirty="0" err="1">
                <a:latin typeface="Times New Roman" panose="02020603050405020304" pitchFamily="18" charset="0"/>
                <a:cs typeface="Times New Roman" panose="02020603050405020304" pitchFamily="18" charset="0"/>
              </a:rPr>
              <a:t>dataframe</a:t>
            </a:r>
            <a:r>
              <a:rPr lang="en-US" sz="1600" dirty="0">
                <a:latin typeface="Times New Roman" panose="02020603050405020304" pitchFamily="18" charset="0"/>
                <a:cs typeface="Times New Roman" panose="02020603050405020304" pitchFamily="18" charset="0"/>
              </a:rPr>
              <a:t> using ‘</a:t>
            </a:r>
            <a:r>
              <a:rPr lang="en-US" sz="1600" dirty="0" err="1">
                <a:latin typeface="Times New Roman" panose="02020603050405020304" pitchFamily="18" charset="0"/>
                <a:cs typeface="Times New Roman" panose="02020603050405020304" pitchFamily="18" charset="0"/>
              </a:rPr>
              <a:t>json_normalize</a:t>
            </a:r>
            <a:r>
              <a:rPr lang="en-US" sz="1600" dirty="0">
                <a:latin typeface="Times New Roman" panose="02020603050405020304" pitchFamily="18" charset="0"/>
                <a:cs typeface="Times New Roman" panose="02020603050405020304" pitchFamily="18" charset="0"/>
              </a:rPr>
              <a:t>’ function.</a:t>
            </a:r>
          </a:p>
          <a:p>
            <a:pPr lvl="1" algn="just"/>
            <a:r>
              <a:rPr lang="en-US" sz="1600" dirty="0">
                <a:latin typeface="Times New Roman" panose="02020603050405020304" pitchFamily="18" charset="0"/>
                <a:cs typeface="Times New Roman" panose="02020603050405020304" pitchFamily="18" charset="0"/>
              </a:rPr>
              <a:t>From the data frame, the data was filtered keeping only those variables that are essential for the analysis.</a:t>
            </a:r>
          </a:p>
          <a:p>
            <a:pPr lvl="1" algn="just"/>
            <a:r>
              <a:rPr lang="en-US" sz="1600" dirty="0">
                <a:latin typeface="Times New Roman" panose="02020603050405020304" pitchFamily="18" charset="0"/>
                <a:cs typeface="Times New Roman" panose="02020603050405020304" pitchFamily="18" charset="0"/>
              </a:rPr>
              <a:t>The missing values in the dataset were identified and the mean values for the corresponding variable were calculated.</a:t>
            </a:r>
          </a:p>
          <a:p>
            <a:pPr lvl="1" algn="just"/>
            <a:r>
              <a:rPr lang="en-US" sz="1600" dirty="0">
                <a:latin typeface="Times New Roman" panose="02020603050405020304" pitchFamily="18" charset="0"/>
                <a:cs typeface="Times New Roman" panose="02020603050405020304" pitchFamily="18" charset="0"/>
              </a:rPr>
              <a:t>The missing values were replaced with the said mean values.</a:t>
            </a:r>
          </a:p>
          <a:p>
            <a:pPr lvl="1"/>
            <a:endParaRPr lang="en-IN" sz="16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Web scraping:</a:t>
            </a:r>
          </a:p>
          <a:p>
            <a:pPr lvl="1"/>
            <a:r>
              <a:rPr lang="en-US" sz="1600" dirty="0">
                <a:latin typeface="Times New Roman" panose="02020603050405020304" pitchFamily="18" charset="0"/>
                <a:cs typeface="Times New Roman" panose="02020603050405020304" pitchFamily="18" charset="0"/>
              </a:rPr>
              <a:t>Web scraping was further performed using ‘Beautiful Soup’ to extract Falcon 9 launch records HTML table from Wikipedia.</a:t>
            </a:r>
          </a:p>
          <a:p>
            <a:pPr lvl="1"/>
            <a:r>
              <a:rPr lang="en-US" sz="1600" dirty="0">
                <a:latin typeface="Times New Roman" panose="02020603050405020304" pitchFamily="18" charset="0"/>
                <a:cs typeface="Times New Roman" panose="02020603050405020304" pitchFamily="18" charset="0"/>
              </a:rPr>
              <a:t>The table in the said result page was Parsed and converted it into a Pandas data frame for further analysis.</a:t>
            </a:r>
          </a:p>
          <a:p>
            <a:pPr lvl="1"/>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665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8359E-1FD9-6EF9-752A-8A55772140EC}"/>
              </a:ext>
            </a:extLst>
          </p:cNvPr>
          <p:cNvPicPr>
            <a:picLocks noChangeAspect="1"/>
          </p:cNvPicPr>
          <p:nvPr/>
        </p:nvPicPr>
        <p:blipFill>
          <a:blip r:embed="rId3"/>
          <a:stretch>
            <a:fillRect/>
          </a:stretch>
        </p:blipFill>
        <p:spPr>
          <a:xfrm>
            <a:off x="5597922" y="1560195"/>
            <a:ext cx="6233700" cy="1234547"/>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73238"/>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‘requests’ library was imported to make HTTP requests.</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requests.get</a:t>
            </a:r>
            <a:r>
              <a:rPr lang="en-US" sz="2200" dirty="0">
                <a:solidFill>
                  <a:schemeClr val="accent3">
                    <a:lumMod val="25000"/>
                  </a:schemeClr>
                </a:solidFill>
                <a:latin typeface="Times New Roman" panose="02020603050405020304" pitchFamily="18" charset="0"/>
                <a:cs typeface="Times New Roman" panose="02020603050405020304" pitchFamily="18" charset="0"/>
              </a:rPr>
              <a:t>() method was used to make the API calls and obtain the required data.</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response was decoded as a Json using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json</a:t>
            </a:r>
            <a:r>
              <a:rPr lang="en-US" sz="2200" dirty="0">
                <a:solidFill>
                  <a:schemeClr val="accent3">
                    <a:lumMod val="25000"/>
                  </a:schemeClr>
                </a:solidFill>
                <a:latin typeface="Times New Roman" panose="02020603050405020304" pitchFamily="18" charset="0"/>
                <a:cs typeface="Times New Roman" panose="02020603050405020304" pitchFamily="18" charset="0"/>
              </a:rPr>
              <a:t>()’ method.</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the data was converted  into a Pandas data frame using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json_normalize</a:t>
            </a:r>
            <a:r>
              <a:rPr lang="en-US" sz="2200" dirty="0">
                <a:solidFill>
                  <a:schemeClr val="accent3">
                    <a:lumMod val="25000"/>
                  </a:schemeClr>
                </a:solidFill>
                <a:latin typeface="Times New Roman" panose="02020603050405020304" pitchFamily="18" charset="0"/>
                <a:cs typeface="Times New Roman" panose="02020603050405020304" pitchFamily="18" charset="0"/>
              </a:rPr>
              <a:t>()’ function.</a:t>
            </a:r>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 – SpaceX API</a:t>
            </a:r>
          </a:p>
        </p:txBody>
      </p:sp>
      <p:pic>
        <p:nvPicPr>
          <p:cNvPr id="11" name="Picture 10">
            <a:extLst>
              <a:ext uri="{FF2B5EF4-FFF2-40B4-BE49-F238E27FC236}">
                <a16:creationId xmlns:a16="http://schemas.microsoft.com/office/drawing/2014/main" id="{202315B6-D1B9-1DBD-2F6D-77CE53A01F0E}"/>
              </a:ext>
            </a:extLst>
          </p:cNvPr>
          <p:cNvPicPr>
            <a:picLocks noChangeAspect="1"/>
          </p:cNvPicPr>
          <p:nvPr/>
        </p:nvPicPr>
        <p:blipFill rotWithShape="1">
          <a:blip r:embed="rId4"/>
          <a:srcRect r="25906"/>
          <a:stretch/>
        </p:blipFill>
        <p:spPr>
          <a:xfrm>
            <a:off x="5597922" y="3114465"/>
            <a:ext cx="6233700" cy="2408129"/>
          </a:xfrm>
          <a:prstGeom prst="rect">
            <a:avLst/>
          </a:prstGeom>
        </p:spPr>
      </p:pic>
      <p:sp>
        <p:nvSpPr>
          <p:cNvPr id="2" name="Arrow: Right 1">
            <a:extLst>
              <a:ext uri="{FF2B5EF4-FFF2-40B4-BE49-F238E27FC236}">
                <a16:creationId xmlns:a16="http://schemas.microsoft.com/office/drawing/2014/main" id="{2E9A6C0C-9295-4926-0E44-2D6C97078EA9}"/>
              </a:ext>
            </a:extLst>
          </p:cNvPr>
          <p:cNvSpPr/>
          <p:nvPr/>
        </p:nvSpPr>
        <p:spPr>
          <a:xfrm>
            <a:off x="5015231" y="2191547"/>
            <a:ext cx="891540" cy="2001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711F6A21-3C53-9F3F-53C9-EB78BD2E2440}"/>
              </a:ext>
            </a:extLst>
          </p:cNvPr>
          <p:cNvSpPr/>
          <p:nvPr/>
        </p:nvSpPr>
        <p:spPr>
          <a:xfrm>
            <a:off x="5015231" y="4417794"/>
            <a:ext cx="891540" cy="2001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31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BC4C2AD-B2F7-F571-1D40-6F41AC86E2C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4B2784-DC2C-51D7-25F6-8532984A1DC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034B0D11-7E5E-300A-F3A0-076D39FA2F47}"/>
              </a:ext>
            </a:extLst>
          </p:cNvPr>
          <p:cNvSpPr>
            <a:spLocks noGrp="1"/>
          </p:cNvSpPr>
          <p:nvPr>
            <p:ph type="body" sz="half" idx="4294967295"/>
          </p:nvPr>
        </p:nvSpPr>
        <p:spPr>
          <a:xfrm>
            <a:off x="820738" y="1464822"/>
            <a:ext cx="4802822" cy="4341618"/>
          </a:xfrm>
          <a:prstGeom prst="rect">
            <a:avLst/>
          </a:prstGeom>
        </p:spPr>
        <p:txBody>
          <a:bodyPr vert="horz" lIns="91440" tIns="45720" rIns="91440" bIns="45720" rtlCol="0" anchor="t">
            <a:normAutofit lnSpcReduction="10000"/>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data was later cleaned to include only the required features, filtered the data to include only the ‘Falcon 9 launches’, performed basic data wrangling to identify and fill missing values	</a:t>
            </a:r>
          </a:p>
          <a:p>
            <a:pPr algn="just">
              <a:lnSpc>
                <a:spcPct val="100000"/>
              </a:lnSpc>
              <a:spcBef>
                <a:spcPts val="1400"/>
              </a:spcBef>
            </a:pPr>
            <a:r>
              <a:rPr lang="en-US" sz="2200" b="1" dirty="0" err="1">
                <a:latin typeface="Times New Roman" panose="02020603050405020304" pitchFamily="18" charset="0"/>
                <a:cs typeface="Times New Roman" panose="02020603050405020304" pitchFamily="18" charset="0"/>
              </a:rPr>
              <a:t>Github</a:t>
            </a:r>
            <a:r>
              <a:rPr lang="en-US" sz="2200" b="1" dirty="0">
                <a:latin typeface="Times New Roman" panose="02020603050405020304" pitchFamily="18" charset="0"/>
                <a:cs typeface="Times New Roman" panose="02020603050405020304" pitchFamily="18" charset="0"/>
              </a:rPr>
              <a:t> Link:</a:t>
            </a:r>
          </a:p>
          <a:p>
            <a:pPr marL="263525" indent="0">
              <a:buNone/>
            </a:pPr>
            <a:r>
              <a:rPr lang="en-US" dirty="0">
                <a:latin typeface="Times New Roman" panose="02020603050405020304" pitchFamily="18" charset="0"/>
                <a:cs typeface="Times New Roman" panose="02020603050405020304" pitchFamily="18" charset="0"/>
                <a:hlinkClick r:id="rId3"/>
              </a:rPr>
              <a:t>https://github.com/Vasudevkaranth/IBM_Datascience_Course_10_Capstone/blob/main/jupyter-labs-spacex-data-collection-api.ipynb</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182D3A1-401B-7F6F-188E-4E06C9D5DE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 – SpaceX API</a:t>
            </a:r>
          </a:p>
        </p:txBody>
      </p:sp>
      <p:pic>
        <p:nvPicPr>
          <p:cNvPr id="7" name="Picture 6">
            <a:extLst>
              <a:ext uri="{FF2B5EF4-FFF2-40B4-BE49-F238E27FC236}">
                <a16:creationId xmlns:a16="http://schemas.microsoft.com/office/drawing/2014/main" id="{B0C3BE19-0B2C-D053-69DB-C22809FF8FE5}"/>
              </a:ext>
            </a:extLst>
          </p:cNvPr>
          <p:cNvPicPr>
            <a:picLocks noChangeAspect="1"/>
          </p:cNvPicPr>
          <p:nvPr/>
        </p:nvPicPr>
        <p:blipFill>
          <a:blip r:embed="rId4"/>
          <a:stretch>
            <a:fillRect/>
          </a:stretch>
        </p:blipFill>
        <p:spPr>
          <a:xfrm>
            <a:off x="6096000" y="1464822"/>
            <a:ext cx="5703601" cy="1129787"/>
          </a:xfrm>
          <a:prstGeom prst="rect">
            <a:avLst/>
          </a:prstGeom>
        </p:spPr>
      </p:pic>
      <p:pic>
        <p:nvPicPr>
          <p:cNvPr id="9" name="Picture 8">
            <a:extLst>
              <a:ext uri="{FF2B5EF4-FFF2-40B4-BE49-F238E27FC236}">
                <a16:creationId xmlns:a16="http://schemas.microsoft.com/office/drawing/2014/main" id="{B8CF0AE8-C85C-698A-12F5-A34908CE012A}"/>
              </a:ext>
            </a:extLst>
          </p:cNvPr>
          <p:cNvPicPr>
            <a:picLocks noChangeAspect="1"/>
          </p:cNvPicPr>
          <p:nvPr/>
        </p:nvPicPr>
        <p:blipFill>
          <a:blip r:embed="rId5"/>
          <a:stretch>
            <a:fillRect/>
          </a:stretch>
        </p:blipFill>
        <p:spPr>
          <a:xfrm>
            <a:off x="6096000" y="2769829"/>
            <a:ext cx="5703600" cy="1044804"/>
          </a:xfrm>
          <a:prstGeom prst="rect">
            <a:avLst/>
          </a:prstGeom>
        </p:spPr>
      </p:pic>
      <p:pic>
        <p:nvPicPr>
          <p:cNvPr id="11" name="Picture 10">
            <a:extLst>
              <a:ext uri="{FF2B5EF4-FFF2-40B4-BE49-F238E27FC236}">
                <a16:creationId xmlns:a16="http://schemas.microsoft.com/office/drawing/2014/main" id="{A7FFAEEA-820B-99AB-E179-0B66944E26FB}"/>
              </a:ext>
            </a:extLst>
          </p:cNvPr>
          <p:cNvPicPr>
            <a:picLocks noChangeAspect="1"/>
          </p:cNvPicPr>
          <p:nvPr/>
        </p:nvPicPr>
        <p:blipFill rotWithShape="1">
          <a:blip r:embed="rId6"/>
          <a:srcRect t="8137"/>
          <a:stretch/>
        </p:blipFill>
        <p:spPr>
          <a:xfrm>
            <a:off x="6027810" y="4137660"/>
            <a:ext cx="5899667" cy="1668780"/>
          </a:xfrm>
          <a:prstGeom prst="rect">
            <a:avLst/>
          </a:prstGeom>
        </p:spPr>
      </p:pic>
    </p:spTree>
    <p:extLst>
      <p:ext uri="{BB962C8B-B14F-4D97-AF65-F5344CB8AC3E}">
        <p14:creationId xmlns:p14="http://schemas.microsoft.com/office/powerpoint/2010/main" val="93603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1C227C-F7AB-188D-73E1-82C67D379BB2}"/>
              </a:ext>
            </a:extLst>
          </p:cNvPr>
          <p:cNvPicPr>
            <a:picLocks noChangeAspect="1"/>
          </p:cNvPicPr>
          <p:nvPr/>
        </p:nvPicPr>
        <p:blipFill>
          <a:blip r:embed="rId3"/>
          <a:stretch>
            <a:fillRect/>
          </a:stretch>
        </p:blipFill>
        <p:spPr>
          <a:xfrm>
            <a:off x="6629401" y="4246530"/>
            <a:ext cx="5014395" cy="2072820"/>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498"/>
            <a:ext cx="5604120" cy="5374061"/>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web scraping was performed to collect Falcon 9 historical launch records from a Wikipedia page titled `List of Falcon 9 and Falcon Heavy launches`.</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‘HTTP get()’ method was used to access the data, and a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BeautifulSoup</a:t>
            </a:r>
            <a:r>
              <a:rPr lang="en-US" sz="2200" dirty="0">
                <a:solidFill>
                  <a:schemeClr val="accent3">
                    <a:lumMod val="25000"/>
                  </a:schemeClr>
                </a:solidFill>
                <a:latin typeface="Times New Roman" panose="02020603050405020304" pitchFamily="18" charset="0"/>
                <a:cs typeface="Times New Roman" panose="02020603050405020304" pitchFamily="18" charset="0"/>
              </a:rPr>
              <a:t>` object was created from the HTML `response`.</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‘&lt;</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th</a:t>
            </a:r>
            <a:r>
              <a:rPr lang="en-US" sz="2200" dirty="0">
                <a:solidFill>
                  <a:schemeClr val="accent3">
                    <a:lumMod val="25000"/>
                  </a:schemeClr>
                </a:solidFill>
                <a:latin typeface="Times New Roman" panose="02020603050405020304" pitchFamily="18" charset="0"/>
                <a:cs typeface="Times New Roman" panose="02020603050405020304" pitchFamily="18" charset="0"/>
              </a:rPr>
              <a:t>&gt;’ elements were iterated on the said response to identify the column names.</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An empty dictionary was later created, with the column names so identified and later a pandas data frame was created with the column names.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 - Scraping</a:t>
            </a:r>
          </a:p>
        </p:txBody>
      </p:sp>
      <p:pic>
        <p:nvPicPr>
          <p:cNvPr id="7" name="Picture 6">
            <a:extLst>
              <a:ext uri="{FF2B5EF4-FFF2-40B4-BE49-F238E27FC236}">
                <a16:creationId xmlns:a16="http://schemas.microsoft.com/office/drawing/2014/main" id="{3E05BA4A-91DF-9CCD-8435-A3000BC6820B}"/>
              </a:ext>
            </a:extLst>
          </p:cNvPr>
          <p:cNvPicPr>
            <a:picLocks noChangeAspect="1"/>
          </p:cNvPicPr>
          <p:nvPr/>
        </p:nvPicPr>
        <p:blipFill rotWithShape="1">
          <a:blip r:embed="rId4"/>
          <a:srcRect r="12523"/>
          <a:stretch/>
        </p:blipFill>
        <p:spPr>
          <a:xfrm>
            <a:off x="6629401" y="1455457"/>
            <a:ext cx="5406389" cy="242337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E1CF301-F4D1-D4B8-F3E2-7E4D19816DF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7D56B0A-DD97-CF23-FA62-554425DE9EE4}"/>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ext Placeholder 2">
            <a:extLst>
              <a:ext uri="{FF2B5EF4-FFF2-40B4-BE49-F238E27FC236}">
                <a16:creationId xmlns:a16="http://schemas.microsoft.com/office/drawing/2014/main" id="{F30589CB-7085-B5C3-1D2F-BA9DD91BCB5E}"/>
              </a:ext>
            </a:extLst>
          </p:cNvPr>
          <p:cNvSpPr>
            <a:spLocks noGrp="1"/>
          </p:cNvSpPr>
          <p:nvPr>
            <p:ph type="body" sz="half" idx="4294967295"/>
          </p:nvPr>
        </p:nvSpPr>
        <p:spPr>
          <a:xfrm>
            <a:off x="922411" y="1518347"/>
            <a:ext cx="3932238" cy="4648603"/>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the html parsed through and the data frame with updated with the values thereon.</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result was later saved as a ‘CSV’ file.</a:t>
            </a:r>
          </a:p>
          <a:p>
            <a:pPr algn="just">
              <a:lnSpc>
                <a:spcPct val="100000"/>
              </a:lnSpc>
              <a:spcBef>
                <a:spcPts val="1400"/>
              </a:spcBef>
            </a:pPr>
            <a:r>
              <a:rPr lang="en-US" sz="2200" b="1" dirty="0" err="1">
                <a:latin typeface="Times New Roman" panose="02020603050405020304" pitchFamily="18" charset="0"/>
                <a:cs typeface="Times New Roman" panose="02020603050405020304" pitchFamily="18" charset="0"/>
              </a:rPr>
              <a:t>Github</a:t>
            </a:r>
            <a:r>
              <a:rPr lang="en-US" sz="2200" b="1" dirty="0">
                <a:latin typeface="Times New Roman" panose="02020603050405020304" pitchFamily="18" charset="0"/>
                <a:cs typeface="Times New Roman" panose="02020603050405020304" pitchFamily="18" charset="0"/>
              </a:rPr>
              <a:t> Link:</a:t>
            </a:r>
          </a:p>
          <a:p>
            <a:pPr marL="263525" indent="0" algn="just">
              <a:lnSpc>
                <a:spcPct val="100000"/>
              </a:lnSpc>
              <a:spcBef>
                <a:spcPts val="1400"/>
              </a:spcBef>
              <a:buNone/>
            </a:pPr>
            <a:r>
              <a:rPr lang="en-US" sz="2200" b="1" dirty="0">
                <a:latin typeface="Times New Roman" panose="02020603050405020304" pitchFamily="18" charset="0"/>
                <a:cs typeface="Times New Roman" panose="02020603050405020304" pitchFamily="18" charset="0"/>
                <a:hlinkClick r:id="rId3"/>
              </a:rPr>
              <a:t>https://github.com/Vasudevkaranth/IBM_Datascience_Course_10_Capstone/blob/main/jupyter-labs-webscraping.ipynb</a:t>
            </a:r>
            <a:r>
              <a:rPr lang="en-US" sz="2200" b="1" dirty="0">
                <a:latin typeface="Times New Roman" panose="02020603050405020304" pitchFamily="18" charset="0"/>
                <a:cs typeface="Times New Roman" panose="02020603050405020304" pitchFamily="18" charset="0"/>
              </a:rPr>
              <a:t> </a:t>
            </a:r>
          </a:p>
          <a:p>
            <a:pPr algn="just">
              <a:lnSpc>
                <a:spcPct val="100000"/>
              </a:lnSpc>
              <a:spcBef>
                <a:spcPts val="1400"/>
              </a:spcBef>
            </a:pPr>
            <a:endParaRPr lang="en-US" sz="2200" b="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A37D459-6033-7ABD-B003-98BF62988A8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603598F7-31D2-9F0D-3B57-FD941ACC6BB1}"/>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 - Scraping</a:t>
            </a:r>
          </a:p>
        </p:txBody>
      </p:sp>
      <p:pic>
        <p:nvPicPr>
          <p:cNvPr id="7" name="Picture 6">
            <a:extLst>
              <a:ext uri="{FF2B5EF4-FFF2-40B4-BE49-F238E27FC236}">
                <a16:creationId xmlns:a16="http://schemas.microsoft.com/office/drawing/2014/main" id="{F982622F-D974-8E48-0FD0-DACAEA4F307B}"/>
              </a:ext>
            </a:extLst>
          </p:cNvPr>
          <p:cNvPicPr>
            <a:picLocks noChangeAspect="1"/>
          </p:cNvPicPr>
          <p:nvPr/>
        </p:nvPicPr>
        <p:blipFill>
          <a:blip r:embed="rId4"/>
          <a:stretch>
            <a:fillRect/>
          </a:stretch>
        </p:blipFill>
        <p:spPr>
          <a:xfrm>
            <a:off x="5360420" y="1518347"/>
            <a:ext cx="5768840" cy="4648603"/>
          </a:xfrm>
          <a:prstGeom prst="rect">
            <a:avLst/>
          </a:prstGeom>
        </p:spPr>
      </p:pic>
    </p:spTree>
    <p:extLst>
      <p:ext uri="{BB962C8B-B14F-4D97-AF65-F5344CB8AC3E}">
        <p14:creationId xmlns:p14="http://schemas.microsoft.com/office/powerpoint/2010/main" val="2926874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4868789" cy="1319519"/>
          </a:xfrm>
          <a:prstGeom prst="rect">
            <a:avLst/>
          </a:prstGeom>
        </p:spPr>
        <p:txBody>
          <a:bodyPr/>
          <a:lstStyle/>
          <a:p>
            <a:pPr algn="just"/>
            <a:r>
              <a:rPr lang="en-US" sz="2200" dirty="0">
                <a:solidFill>
                  <a:schemeClr val="accent3">
                    <a:lumMod val="25000"/>
                  </a:schemeClr>
                </a:solidFill>
                <a:latin typeface="Times New Roman" panose="02020603050405020304" pitchFamily="18" charset="0"/>
                <a:cs typeface="Times New Roman" panose="02020603050405020304" pitchFamily="18" charset="0"/>
              </a:rPr>
              <a:t>The data saved earlier in the CSV format was loaded on the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jupyter</a:t>
            </a:r>
            <a:r>
              <a:rPr lang="en-US" sz="2200" dirty="0">
                <a:solidFill>
                  <a:schemeClr val="accent3">
                    <a:lumMod val="25000"/>
                  </a:schemeClr>
                </a:solidFill>
                <a:latin typeface="Times New Roman" panose="02020603050405020304" pitchFamily="18" charset="0"/>
                <a:cs typeface="Times New Roman" panose="02020603050405020304" pitchFamily="18" charset="0"/>
              </a:rPr>
              <a:t> notebooks for the purpose of data wrangling.</a:t>
            </a:r>
          </a:p>
          <a:p>
            <a:pPr marL="0" indent="0" algn="just">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Wrangling</a:t>
            </a:r>
          </a:p>
        </p:txBody>
      </p:sp>
      <p:pic>
        <p:nvPicPr>
          <p:cNvPr id="10" name="Picture 9">
            <a:extLst>
              <a:ext uri="{FF2B5EF4-FFF2-40B4-BE49-F238E27FC236}">
                <a16:creationId xmlns:a16="http://schemas.microsoft.com/office/drawing/2014/main" id="{8B787BDC-38A2-733F-88E8-1E3DAC166836}"/>
              </a:ext>
            </a:extLst>
          </p:cNvPr>
          <p:cNvPicPr>
            <a:picLocks noChangeAspect="1"/>
          </p:cNvPicPr>
          <p:nvPr/>
        </p:nvPicPr>
        <p:blipFill>
          <a:blip r:embed="rId3"/>
          <a:stretch>
            <a:fillRect/>
          </a:stretch>
        </p:blipFill>
        <p:spPr>
          <a:xfrm>
            <a:off x="5865123" y="1388611"/>
            <a:ext cx="2377646" cy="3596952"/>
          </a:xfrm>
          <a:prstGeom prst="rect">
            <a:avLst/>
          </a:prstGeom>
        </p:spPr>
      </p:pic>
      <p:pic>
        <p:nvPicPr>
          <p:cNvPr id="12" name="Picture 11">
            <a:extLst>
              <a:ext uri="{FF2B5EF4-FFF2-40B4-BE49-F238E27FC236}">
                <a16:creationId xmlns:a16="http://schemas.microsoft.com/office/drawing/2014/main" id="{C9867BFD-5DFF-4BE2-73CF-FA17EDE0B581}"/>
              </a:ext>
            </a:extLst>
          </p:cNvPr>
          <p:cNvPicPr>
            <a:picLocks noChangeAspect="1"/>
          </p:cNvPicPr>
          <p:nvPr/>
        </p:nvPicPr>
        <p:blipFill>
          <a:blip r:embed="rId4"/>
          <a:stretch>
            <a:fillRect/>
          </a:stretch>
        </p:blipFill>
        <p:spPr>
          <a:xfrm>
            <a:off x="8969836" y="1388611"/>
            <a:ext cx="2507197" cy="3558848"/>
          </a:xfrm>
          <a:prstGeom prst="rect">
            <a:avLst/>
          </a:prstGeom>
        </p:spPr>
      </p:pic>
      <p:sp>
        <p:nvSpPr>
          <p:cNvPr id="14" name="Content Placeholder 4">
            <a:extLst>
              <a:ext uri="{FF2B5EF4-FFF2-40B4-BE49-F238E27FC236}">
                <a16:creationId xmlns:a16="http://schemas.microsoft.com/office/drawing/2014/main" id="{D2B5A1FA-3403-C8FD-5CF1-0FBAA282605D}"/>
              </a:ext>
            </a:extLst>
          </p:cNvPr>
          <p:cNvSpPr txBox="1">
            <a:spLocks/>
          </p:cNvSpPr>
          <p:nvPr/>
        </p:nvSpPr>
        <p:spPr>
          <a:xfrm>
            <a:off x="752124" y="2716722"/>
            <a:ext cx="4368046" cy="20644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chemeClr val="accent3">
                    <a:lumMod val="25000"/>
                  </a:schemeClr>
                </a:solidFill>
                <a:latin typeface="Times New Roman" panose="02020603050405020304" pitchFamily="18" charset="0"/>
                <a:cs typeface="Times New Roman" panose="02020603050405020304" pitchFamily="18" charset="0"/>
              </a:rPr>
              <a:t>During the process, </a:t>
            </a:r>
          </a:p>
          <a:p>
            <a:pPr lvl="1" algn="just"/>
            <a:r>
              <a:rPr lang="en-US" sz="2000" dirty="0">
                <a:solidFill>
                  <a:schemeClr val="accent3">
                    <a:lumMod val="25000"/>
                  </a:schemeClr>
                </a:solidFill>
                <a:latin typeface="Times New Roman" panose="02020603050405020304" pitchFamily="18" charset="0"/>
                <a:cs typeface="Times New Roman" panose="02020603050405020304" pitchFamily="18" charset="0"/>
              </a:rPr>
              <a:t>Number of missing values were identified for each attribute.</a:t>
            </a:r>
          </a:p>
          <a:p>
            <a:pPr lvl="1" algn="just"/>
            <a:r>
              <a:rPr lang="en-US" sz="2000" dirty="0">
                <a:solidFill>
                  <a:schemeClr val="accent3">
                    <a:lumMod val="25000"/>
                  </a:schemeClr>
                </a:solidFill>
                <a:latin typeface="Times New Roman" panose="02020603050405020304" pitchFamily="18" charset="0"/>
                <a:cs typeface="Times New Roman" panose="02020603050405020304" pitchFamily="18" charset="0"/>
              </a:rPr>
              <a:t>The data type for each attribute was identified using the ‘.</a:t>
            </a:r>
            <a:r>
              <a:rPr lang="en-US" sz="2000" dirty="0" err="1">
                <a:solidFill>
                  <a:schemeClr val="accent3">
                    <a:lumMod val="25000"/>
                  </a:schemeClr>
                </a:solidFill>
                <a:latin typeface="Times New Roman" panose="02020603050405020304" pitchFamily="18" charset="0"/>
                <a:cs typeface="Times New Roman" panose="02020603050405020304" pitchFamily="18" charset="0"/>
              </a:rPr>
              <a:t>dtypes</a:t>
            </a:r>
            <a:r>
              <a:rPr lang="en-US" sz="2000" dirty="0">
                <a:solidFill>
                  <a:schemeClr val="accent3">
                    <a:lumMod val="25000"/>
                  </a:schemeClr>
                </a:solidFill>
                <a:latin typeface="Times New Roman" panose="02020603050405020304" pitchFamily="18" charset="0"/>
                <a:cs typeface="Times New Roman" panose="02020603050405020304" pitchFamily="18" charset="0"/>
              </a:rPr>
              <a:t>’ method.</a:t>
            </a:r>
          </a:p>
          <a:p>
            <a:pPr marL="457200" lvl="1" indent="0" algn="just">
              <a:buNone/>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a:p>
            <a:pPr algn="just"/>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5" name="Content Placeholder 4">
            <a:extLst>
              <a:ext uri="{FF2B5EF4-FFF2-40B4-BE49-F238E27FC236}">
                <a16:creationId xmlns:a16="http://schemas.microsoft.com/office/drawing/2014/main" id="{2B4481D9-CE16-1743-1910-2E3B0D6787E7}"/>
              </a:ext>
            </a:extLst>
          </p:cNvPr>
          <p:cNvSpPr txBox="1">
            <a:spLocks/>
          </p:cNvSpPr>
          <p:nvPr/>
        </p:nvSpPr>
        <p:spPr>
          <a:xfrm>
            <a:off x="900640" y="5071389"/>
            <a:ext cx="5674332" cy="13869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solidFill>
                  <a:schemeClr val="accent3">
                    <a:lumMod val="25000"/>
                  </a:schemeClr>
                </a:solidFill>
                <a:latin typeface="Times New Roman" panose="02020603050405020304" pitchFamily="18" charset="0"/>
                <a:cs typeface="Times New Roman" panose="02020603050405020304" pitchFamily="18" charset="0"/>
              </a:rPr>
              <a:t>Number of launches at each launch site were determined</a:t>
            </a:r>
          </a:p>
          <a:p>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a:p>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6" name="Arrow: Right 15">
            <a:extLst>
              <a:ext uri="{FF2B5EF4-FFF2-40B4-BE49-F238E27FC236}">
                <a16:creationId xmlns:a16="http://schemas.microsoft.com/office/drawing/2014/main" id="{55821420-FAE4-F497-E563-1FC48BF8311C}"/>
              </a:ext>
            </a:extLst>
          </p:cNvPr>
          <p:cNvSpPr/>
          <p:nvPr/>
        </p:nvSpPr>
        <p:spPr>
          <a:xfrm>
            <a:off x="4856330" y="5604669"/>
            <a:ext cx="2017586" cy="28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0152F38C-033C-9C16-80CD-867D25084234}"/>
              </a:ext>
            </a:extLst>
          </p:cNvPr>
          <p:cNvPicPr>
            <a:picLocks noChangeAspect="1"/>
          </p:cNvPicPr>
          <p:nvPr/>
        </p:nvPicPr>
        <p:blipFill>
          <a:blip r:embed="rId5"/>
          <a:stretch>
            <a:fillRect/>
          </a:stretch>
        </p:blipFill>
        <p:spPr>
          <a:xfrm>
            <a:off x="7430791" y="5071389"/>
            <a:ext cx="3398815" cy="138696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051CBC1-C924-83E4-E416-378D35C5CAE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7B0E9B-DF6C-9B0A-EDF6-7F4CD6F8EDC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8" name="Title 1">
            <a:extLst>
              <a:ext uri="{FF2B5EF4-FFF2-40B4-BE49-F238E27FC236}">
                <a16:creationId xmlns:a16="http://schemas.microsoft.com/office/drawing/2014/main" id="{6B405728-16E1-39EA-527F-85723D4F099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Wrangling</a:t>
            </a:r>
          </a:p>
        </p:txBody>
      </p:sp>
      <p:sp>
        <p:nvSpPr>
          <p:cNvPr id="10" name="TextBox 9">
            <a:extLst>
              <a:ext uri="{FF2B5EF4-FFF2-40B4-BE49-F238E27FC236}">
                <a16:creationId xmlns:a16="http://schemas.microsoft.com/office/drawing/2014/main" id="{C1108DC9-DAF2-97C2-9F5B-9A35C97E3E80}"/>
              </a:ext>
            </a:extLst>
          </p:cNvPr>
          <p:cNvSpPr txBox="1"/>
          <p:nvPr/>
        </p:nvSpPr>
        <p:spPr>
          <a:xfrm>
            <a:off x="566057" y="1322017"/>
            <a:ext cx="3690257"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Number of launches to each orbits and number </a:t>
            </a:r>
            <a:r>
              <a:rPr lang="en-US" dirty="0">
                <a:solidFill>
                  <a:schemeClr val="accent3">
                    <a:lumMod val="25000"/>
                  </a:schemeClr>
                </a:solidFill>
                <a:latin typeface="Times New Roman" panose="02020603050405020304" pitchFamily="18" charset="0"/>
                <a:cs typeface="Times New Roman" panose="02020603050405020304" pitchFamily="18" charset="0"/>
              </a:rPr>
              <a:t>of occurrences </a:t>
            </a:r>
            <a:r>
              <a:rPr lang="en-US" sz="1800" dirty="0">
                <a:solidFill>
                  <a:schemeClr val="accent3">
                    <a:lumMod val="25000"/>
                  </a:schemeClr>
                </a:solidFill>
                <a:latin typeface="Times New Roman" panose="02020603050405020304" pitchFamily="18" charset="0"/>
                <a:cs typeface="Times New Roman" panose="02020603050405020304" pitchFamily="18" charset="0"/>
              </a:rPr>
              <a:t>were determined</a:t>
            </a:r>
          </a:p>
        </p:txBody>
      </p:sp>
      <p:sp>
        <p:nvSpPr>
          <p:cNvPr id="12" name="TextBox 11">
            <a:extLst>
              <a:ext uri="{FF2B5EF4-FFF2-40B4-BE49-F238E27FC236}">
                <a16:creationId xmlns:a16="http://schemas.microsoft.com/office/drawing/2014/main" id="{DC33E9C1-988B-3BCC-933C-107D83953EA5}"/>
              </a:ext>
            </a:extLst>
          </p:cNvPr>
          <p:cNvSpPr txBox="1"/>
          <p:nvPr/>
        </p:nvSpPr>
        <p:spPr>
          <a:xfrm>
            <a:off x="566057" y="5275654"/>
            <a:ext cx="9077182" cy="1102866"/>
          </a:xfrm>
          <a:prstGeom prst="rect">
            <a:avLst/>
          </a:prstGeom>
          <a:noFill/>
        </p:spPr>
        <p:txBody>
          <a:bodyPr wrap="square">
            <a:spAutoFit/>
          </a:bodyPr>
          <a:lstStyle/>
          <a:p>
            <a:pPr algn="just">
              <a:lnSpc>
                <a:spcPct val="100000"/>
              </a:lnSpc>
              <a:spcBef>
                <a:spcPts val="1400"/>
              </a:spcBef>
            </a:pPr>
            <a:r>
              <a:rPr lang="en-US" sz="1800" b="1" dirty="0" err="1">
                <a:latin typeface="Times New Roman" panose="02020603050405020304" pitchFamily="18" charset="0"/>
                <a:cs typeface="Times New Roman" panose="02020603050405020304" pitchFamily="18" charset="0"/>
              </a:rPr>
              <a:t>Github</a:t>
            </a:r>
            <a:r>
              <a:rPr lang="en-US" sz="1800" b="1" dirty="0">
                <a:latin typeface="Times New Roman" panose="02020603050405020304" pitchFamily="18" charset="0"/>
                <a:cs typeface="Times New Roman" panose="02020603050405020304" pitchFamily="18" charset="0"/>
              </a:rPr>
              <a:t> Link:</a:t>
            </a:r>
          </a:p>
          <a:p>
            <a:pPr marL="182563" algn="just">
              <a:lnSpc>
                <a:spcPct val="100000"/>
              </a:lnSpc>
              <a:spcBef>
                <a:spcPts val="1400"/>
              </a:spcBef>
            </a:pPr>
            <a:r>
              <a:rPr lang="en-US" sz="1800" b="1" dirty="0">
                <a:latin typeface="Times New Roman" panose="02020603050405020304" pitchFamily="18" charset="0"/>
                <a:cs typeface="Times New Roman" panose="02020603050405020304" pitchFamily="18" charset="0"/>
                <a:hlinkClick r:id="rId3"/>
              </a:rPr>
              <a:t>https://github.com/Vasudevkaranth/IBM_Datascience_Course_10_Capstone/blob/main/labs-jupyter-spacex-Data%20wrangling.ipynb</a:t>
            </a:r>
            <a:r>
              <a:rPr lang="en-US" sz="1800" b="1" dirty="0">
                <a:latin typeface="Times New Roman" panose="02020603050405020304" pitchFamily="18" charset="0"/>
                <a:cs typeface="Times New Roman" panose="02020603050405020304" pitchFamily="18" charset="0"/>
              </a:rPr>
              <a:t> </a:t>
            </a:r>
          </a:p>
        </p:txBody>
      </p:sp>
      <p:sp>
        <p:nvSpPr>
          <p:cNvPr id="14" name="Arrow: Right 13">
            <a:extLst>
              <a:ext uri="{FF2B5EF4-FFF2-40B4-BE49-F238E27FC236}">
                <a16:creationId xmlns:a16="http://schemas.microsoft.com/office/drawing/2014/main" id="{C947A3C0-02CE-E192-903C-F3362CFD451E}"/>
              </a:ext>
            </a:extLst>
          </p:cNvPr>
          <p:cNvSpPr/>
          <p:nvPr/>
        </p:nvSpPr>
        <p:spPr>
          <a:xfrm>
            <a:off x="2610621" y="1981616"/>
            <a:ext cx="2017586" cy="28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E029FE95-CAF4-AF59-0B9C-1ACD0C64BED1}"/>
              </a:ext>
            </a:extLst>
          </p:cNvPr>
          <p:cNvPicPr>
            <a:picLocks noChangeAspect="1"/>
          </p:cNvPicPr>
          <p:nvPr/>
        </p:nvPicPr>
        <p:blipFill>
          <a:blip r:embed="rId4"/>
          <a:stretch>
            <a:fillRect/>
          </a:stretch>
        </p:blipFill>
        <p:spPr>
          <a:xfrm>
            <a:off x="4830645" y="1320464"/>
            <a:ext cx="2530709" cy="2000894"/>
          </a:xfrm>
          <a:prstGeom prst="rect">
            <a:avLst/>
          </a:prstGeom>
        </p:spPr>
      </p:pic>
      <p:pic>
        <p:nvPicPr>
          <p:cNvPr id="3076" name="Picture 4" descr="Image">
            <a:extLst>
              <a:ext uri="{FF2B5EF4-FFF2-40B4-BE49-F238E27FC236}">
                <a16:creationId xmlns:a16="http://schemas.microsoft.com/office/drawing/2014/main" id="{15B844BB-052B-6C6E-ACB2-D799652D95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507" y="2387477"/>
            <a:ext cx="3788228" cy="25049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15C08D6-7C05-5A51-4B24-10FB0B30E817}"/>
              </a:ext>
            </a:extLst>
          </p:cNvPr>
          <p:cNvPicPr>
            <a:picLocks noChangeAspect="1"/>
          </p:cNvPicPr>
          <p:nvPr/>
        </p:nvPicPr>
        <p:blipFill>
          <a:blip r:embed="rId6"/>
          <a:stretch>
            <a:fillRect/>
          </a:stretch>
        </p:blipFill>
        <p:spPr>
          <a:xfrm>
            <a:off x="8105140" y="1332307"/>
            <a:ext cx="3265474" cy="2110340"/>
          </a:xfrm>
          <a:prstGeom prst="rect">
            <a:avLst/>
          </a:prstGeom>
        </p:spPr>
      </p:pic>
      <p:sp>
        <p:nvSpPr>
          <p:cNvPr id="21" name="TextBox 20">
            <a:extLst>
              <a:ext uri="{FF2B5EF4-FFF2-40B4-BE49-F238E27FC236}">
                <a16:creationId xmlns:a16="http://schemas.microsoft.com/office/drawing/2014/main" id="{176AB0A4-FA19-0FA1-78C8-96F39681405A}"/>
              </a:ext>
            </a:extLst>
          </p:cNvPr>
          <p:cNvSpPr txBox="1"/>
          <p:nvPr/>
        </p:nvSpPr>
        <p:spPr>
          <a:xfrm>
            <a:off x="4628207" y="3554123"/>
            <a:ext cx="3690257" cy="1754326"/>
          </a:xfrm>
          <a:prstGeom prst="rect">
            <a:avLst/>
          </a:prstGeom>
          <a:noFill/>
        </p:spPr>
        <p:txBody>
          <a:bodyPr wrap="square">
            <a:spAutoFit/>
          </a:bodyPr>
          <a:lstStyle/>
          <a:p>
            <a:pPr marL="285750" indent="-285750" algn="just">
              <a:buFont typeface="Arial" panose="020B0604020202020204" pitchFamily="34" charset="0"/>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Subsequently, the data was processed further by creating a variable ‘Class’ with value 0 representing unsuccessful landing and 1 representing successful landing</a:t>
            </a:r>
          </a:p>
        </p:txBody>
      </p:sp>
      <p:pic>
        <p:nvPicPr>
          <p:cNvPr id="23" name="Picture 22">
            <a:extLst>
              <a:ext uri="{FF2B5EF4-FFF2-40B4-BE49-F238E27FC236}">
                <a16:creationId xmlns:a16="http://schemas.microsoft.com/office/drawing/2014/main" id="{51351EAB-E7C2-F9F5-7A4F-BC65C2F23902}"/>
              </a:ext>
            </a:extLst>
          </p:cNvPr>
          <p:cNvPicPr>
            <a:picLocks noChangeAspect="1"/>
          </p:cNvPicPr>
          <p:nvPr/>
        </p:nvPicPr>
        <p:blipFill>
          <a:blip r:embed="rId7"/>
          <a:stretch>
            <a:fillRect/>
          </a:stretch>
        </p:blipFill>
        <p:spPr>
          <a:xfrm>
            <a:off x="9846618" y="3869165"/>
            <a:ext cx="1272650" cy="1729890"/>
          </a:xfrm>
          <a:prstGeom prst="rect">
            <a:avLst/>
          </a:prstGeom>
        </p:spPr>
      </p:pic>
      <p:sp>
        <p:nvSpPr>
          <p:cNvPr id="24" name="Arrow: Right 23">
            <a:extLst>
              <a:ext uri="{FF2B5EF4-FFF2-40B4-BE49-F238E27FC236}">
                <a16:creationId xmlns:a16="http://schemas.microsoft.com/office/drawing/2014/main" id="{3F33833C-D5B4-47E6-F775-14DD9C5F41F0}"/>
              </a:ext>
            </a:extLst>
          </p:cNvPr>
          <p:cNvSpPr/>
          <p:nvPr/>
        </p:nvSpPr>
        <p:spPr>
          <a:xfrm>
            <a:off x="8441936" y="4151273"/>
            <a:ext cx="1272650" cy="28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711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4826" y="1462540"/>
            <a:ext cx="5249789" cy="3932918"/>
          </a:xfrm>
          <a:prstGeom prst="rect">
            <a:avLst/>
          </a:prstGeom>
        </p:spPr>
        <p:txBody>
          <a:bodyPr lIns="91440" tIns="45720" rIns="91440" bIns="45720" anchor="t"/>
          <a:lstStyle/>
          <a:p>
            <a:pPr marL="457200" indent="-457200" algn="just">
              <a:lnSpc>
                <a:spcPct val="100000"/>
              </a:lnSpc>
              <a:spcBef>
                <a:spcPts val="1400"/>
              </a:spcBef>
              <a:buFont typeface="+mj-lt"/>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The scope of EDA with visualization was to identify the variables that would affect the outcome.</a:t>
            </a:r>
          </a:p>
          <a:p>
            <a:pPr marL="457200" indent="-457200" algn="just">
              <a:lnSpc>
                <a:spcPct val="100000"/>
              </a:lnSpc>
              <a:spcBef>
                <a:spcPts val="1400"/>
              </a:spcBef>
              <a:buFont typeface="+mj-lt"/>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‘Scatter Plot’ was used for the purpose of visualization as it was the </a:t>
            </a:r>
            <a:r>
              <a:rPr lang="en-US" sz="2200" i="1" dirty="0">
                <a:solidFill>
                  <a:schemeClr val="accent3">
                    <a:lumMod val="25000"/>
                  </a:schemeClr>
                </a:solidFill>
                <a:latin typeface="Times New Roman" panose="02020603050405020304" pitchFamily="18" charset="0"/>
                <a:cs typeface="Times New Roman" panose="02020603050405020304" pitchFamily="18" charset="0"/>
              </a:rPr>
              <a:t>most effective visualization tool to visualize the relationship between 2 variables.</a:t>
            </a:r>
          </a:p>
          <a:p>
            <a:pPr marL="457200" indent="-457200" algn="just">
              <a:lnSpc>
                <a:spcPct val="100000"/>
              </a:lnSpc>
              <a:spcBef>
                <a:spcPts val="1400"/>
              </a:spcBef>
              <a:buFont typeface="+mj-lt"/>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Accordingly, the following plots were visualized for analysis:</a:t>
            </a:r>
          </a:p>
          <a:p>
            <a:pPr marL="457200" indent="-457200" algn="just">
              <a:lnSpc>
                <a:spcPct val="100000"/>
              </a:lnSpc>
              <a:spcBef>
                <a:spcPts val="1400"/>
              </a:spcBef>
              <a:buFont typeface="+mj-lt"/>
              <a:buAutoNum type="arabicPeriod"/>
            </a:pPr>
            <a:endParaRPr lang="en-US" sz="2200" i="1" dirty="0">
              <a:solidFill>
                <a:schemeClr val="accent3">
                  <a:lumMod val="25000"/>
                </a:schemeClr>
              </a:solidFill>
              <a:latin typeface="Times New Roman" panose="02020603050405020304" pitchFamily="18" charset="0"/>
              <a:cs typeface="Times New Roman" panose="02020603050405020304" pitchFamily="18" charset="0"/>
            </a:endParaRPr>
          </a:p>
          <a:p>
            <a:pPr marL="457200" indent="-457200" algn="just">
              <a:lnSpc>
                <a:spcPct val="100000"/>
              </a:lnSpc>
              <a:spcBef>
                <a:spcPts val="1400"/>
              </a:spcBef>
              <a:buFont typeface="+mj-lt"/>
              <a:buAutoNum type="arabicPeriod"/>
            </a:pPr>
            <a:endParaRPr lang="en-US" sz="2200" i="1"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Data Visualization</a:t>
            </a:r>
          </a:p>
        </p:txBody>
      </p:sp>
      <p:sp>
        <p:nvSpPr>
          <p:cNvPr id="6" name="TextBox 5">
            <a:extLst>
              <a:ext uri="{FF2B5EF4-FFF2-40B4-BE49-F238E27FC236}">
                <a16:creationId xmlns:a16="http://schemas.microsoft.com/office/drawing/2014/main" id="{1764362F-CD55-6A90-9A22-059779D3B6FE}"/>
              </a:ext>
            </a:extLst>
          </p:cNvPr>
          <p:cNvSpPr txBox="1"/>
          <p:nvPr/>
        </p:nvSpPr>
        <p:spPr>
          <a:xfrm>
            <a:off x="6281058" y="1825625"/>
            <a:ext cx="6096000" cy="369332"/>
          </a:xfrm>
          <a:prstGeom prst="rect">
            <a:avLst/>
          </a:prstGeom>
          <a:noFill/>
        </p:spPr>
        <p:txBody>
          <a:bodyPr wrap="square">
            <a:spAutoFit/>
          </a:bodyPr>
          <a:lstStyle/>
          <a:p>
            <a:pPr algn="just">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7" name="Arrow: Right 6">
            <a:extLst>
              <a:ext uri="{FF2B5EF4-FFF2-40B4-BE49-F238E27FC236}">
                <a16:creationId xmlns:a16="http://schemas.microsoft.com/office/drawing/2014/main" id="{0C6B1175-729B-2173-A0B1-89D4C28574FA}"/>
              </a:ext>
            </a:extLst>
          </p:cNvPr>
          <p:cNvSpPr/>
          <p:nvPr/>
        </p:nvSpPr>
        <p:spPr>
          <a:xfrm>
            <a:off x="6027812" y="2894869"/>
            <a:ext cx="772885" cy="3354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4">
            <a:extLst>
              <a:ext uri="{FF2B5EF4-FFF2-40B4-BE49-F238E27FC236}">
                <a16:creationId xmlns:a16="http://schemas.microsoft.com/office/drawing/2014/main" id="{F9E323EA-D8D0-C5C0-D605-78BFCBA7EF4D}"/>
              </a:ext>
            </a:extLst>
          </p:cNvPr>
          <p:cNvSpPr txBox="1">
            <a:spLocks/>
          </p:cNvSpPr>
          <p:nvPr/>
        </p:nvSpPr>
        <p:spPr>
          <a:xfrm>
            <a:off x="6800697" y="1462540"/>
            <a:ext cx="4892193" cy="393291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00000"/>
              </a:lnSpc>
              <a:spcBef>
                <a:spcPts val="1400"/>
              </a:spcBef>
              <a:buFont typeface="+mj-lt"/>
              <a:buAutoNum type="romanLcPeriod"/>
            </a:pPr>
            <a:endParaRPr lang="en-US" sz="2200" i="1" dirty="0">
              <a:solidFill>
                <a:schemeClr val="accent3">
                  <a:lumMod val="25000"/>
                </a:schemeClr>
              </a:solidFill>
              <a:latin typeface="Times New Roman" panose="02020603050405020304" pitchFamily="18" charset="0"/>
              <a:cs typeface="Times New Roman" panose="02020603050405020304" pitchFamily="18" charset="0"/>
            </a:endParaRPr>
          </a:p>
          <a:p>
            <a:pPr marL="457200" indent="-457200" algn="just">
              <a:lnSpc>
                <a:spcPct val="100000"/>
              </a:lnSpc>
              <a:spcBef>
                <a:spcPts val="1400"/>
              </a:spcBef>
              <a:buFont typeface="+mj-lt"/>
              <a:buAutoNum type="romanL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Flight Number vs. Payload Mass</a:t>
            </a:r>
          </a:p>
          <a:p>
            <a:pPr marL="457200" indent="-457200" algn="just">
              <a:lnSpc>
                <a:spcPct val="100000"/>
              </a:lnSpc>
              <a:spcBef>
                <a:spcPts val="1400"/>
              </a:spcBef>
              <a:buFont typeface="+mj-lt"/>
              <a:buAutoNum type="romanL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Flight Number vs. Launch Site</a:t>
            </a:r>
          </a:p>
          <a:p>
            <a:pPr marL="457200" indent="-457200" algn="just">
              <a:lnSpc>
                <a:spcPct val="100000"/>
              </a:lnSpc>
              <a:spcBef>
                <a:spcPts val="1400"/>
              </a:spcBef>
              <a:buFont typeface="+mj-lt"/>
              <a:buAutoNum type="romanL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Payload Mass vs. Launch Site </a:t>
            </a:r>
          </a:p>
          <a:p>
            <a:pPr marL="457200" indent="-457200" algn="just">
              <a:lnSpc>
                <a:spcPct val="100000"/>
              </a:lnSpc>
              <a:spcBef>
                <a:spcPts val="1400"/>
              </a:spcBef>
              <a:buFont typeface="+mj-lt"/>
              <a:buAutoNum type="romanL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Flight Number vs. Orbit</a:t>
            </a:r>
          </a:p>
          <a:p>
            <a:pPr marL="457200" indent="-457200" algn="just">
              <a:lnSpc>
                <a:spcPct val="100000"/>
              </a:lnSpc>
              <a:spcBef>
                <a:spcPts val="1400"/>
              </a:spcBef>
              <a:buFont typeface="+mj-lt"/>
              <a:buAutoNum type="romanL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Payload vs. Orbit</a:t>
            </a:r>
          </a:p>
        </p:txBody>
      </p:sp>
    </p:spTree>
    <p:extLst>
      <p:ext uri="{BB962C8B-B14F-4D97-AF65-F5344CB8AC3E}">
        <p14:creationId xmlns:p14="http://schemas.microsoft.com/office/powerpoint/2010/main" val="779971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A50579E-3929-150F-5371-540C174B8E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D71016-A1C4-4856-EFC1-FBE4A342724B}"/>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0F0B03FB-8739-D6FA-E68A-9A29A73630E4}"/>
              </a:ext>
            </a:extLst>
          </p:cNvPr>
          <p:cNvSpPr>
            <a:spLocks noGrp="1"/>
          </p:cNvSpPr>
          <p:nvPr>
            <p:ph idx="4294967295"/>
          </p:nvPr>
        </p:nvSpPr>
        <p:spPr>
          <a:xfrm>
            <a:off x="770011" y="1575253"/>
            <a:ext cx="10515600" cy="939347"/>
          </a:xfrm>
          <a:prstGeom prst="rect">
            <a:avLst/>
          </a:prstGeom>
        </p:spPr>
        <p:txBody>
          <a:bodyPr lIns="91440" tIns="45720" rIns="91440" bIns="45720" anchor="t"/>
          <a:lstStyle/>
          <a:p>
            <a:pPr algn="just"/>
            <a:r>
              <a:rPr lang="en-US" sz="2200" dirty="0">
                <a:latin typeface="Times New Roman" panose="02020603050405020304" pitchFamily="18" charset="0"/>
                <a:cs typeface="Times New Roman" panose="02020603050405020304" pitchFamily="18" charset="0"/>
              </a:rPr>
              <a:t>Based on the analysis of scatter plots, a data frame referred to as ‘features’ was created.</a:t>
            </a:r>
          </a:p>
          <a:p>
            <a:pPr algn="just"/>
            <a:r>
              <a:rPr lang="en-US" sz="2200" dirty="0">
                <a:latin typeface="Times New Roman" panose="02020603050405020304" pitchFamily="18" charset="0"/>
                <a:cs typeface="Times New Roman" panose="02020603050405020304" pitchFamily="18" charset="0"/>
              </a:rPr>
              <a:t>This data frame contained those attributes that were identified for further analysis and prediction.</a:t>
            </a:r>
          </a:p>
        </p:txBody>
      </p:sp>
      <p:sp>
        <p:nvSpPr>
          <p:cNvPr id="3" name="Title 1">
            <a:extLst>
              <a:ext uri="{FF2B5EF4-FFF2-40B4-BE49-F238E27FC236}">
                <a16:creationId xmlns:a16="http://schemas.microsoft.com/office/drawing/2014/main" id="{519123B8-E349-87E1-44E6-76247CD0F90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Data Visualization</a:t>
            </a:r>
          </a:p>
        </p:txBody>
      </p:sp>
      <p:pic>
        <p:nvPicPr>
          <p:cNvPr id="7" name="Picture 6">
            <a:extLst>
              <a:ext uri="{FF2B5EF4-FFF2-40B4-BE49-F238E27FC236}">
                <a16:creationId xmlns:a16="http://schemas.microsoft.com/office/drawing/2014/main" id="{B78AD875-64C7-8194-D6F7-4E2C874B972A}"/>
              </a:ext>
            </a:extLst>
          </p:cNvPr>
          <p:cNvPicPr>
            <a:picLocks noChangeAspect="1"/>
          </p:cNvPicPr>
          <p:nvPr/>
        </p:nvPicPr>
        <p:blipFill>
          <a:blip r:embed="rId3"/>
          <a:stretch>
            <a:fillRect/>
          </a:stretch>
        </p:blipFill>
        <p:spPr>
          <a:xfrm>
            <a:off x="1612720" y="2757724"/>
            <a:ext cx="8624554" cy="3024725"/>
          </a:xfrm>
          <a:prstGeom prst="rect">
            <a:avLst/>
          </a:prstGeom>
        </p:spPr>
      </p:pic>
    </p:spTree>
    <p:extLst>
      <p:ext uri="{BB962C8B-B14F-4D97-AF65-F5344CB8AC3E}">
        <p14:creationId xmlns:p14="http://schemas.microsoft.com/office/powerpoint/2010/main" val="2325171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FB52AE3-66B8-3386-3BE3-9731A6EB5C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82F132-D5EE-531B-1D1E-772E1BC1ADBE}"/>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66EF9406-6993-845D-E419-73259D42A0F4}"/>
              </a:ext>
            </a:extLst>
          </p:cNvPr>
          <p:cNvSpPr>
            <a:spLocks noGrp="1"/>
          </p:cNvSpPr>
          <p:nvPr>
            <p:ph idx="4294967295"/>
          </p:nvPr>
        </p:nvSpPr>
        <p:spPr>
          <a:xfrm>
            <a:off x="770011" y="1575253"/>
            <a:ext cx="5325990" cy="863147"/>
          </a:xfrm>
          <a:prstGeom prst="rect">
            <a:avLst/>
          </a:prstGeom>
        </p:spPr>
        <p:txBody>
          <a:bodyPr lIns="91440" tIns="45720" rIns="91440" bIns="45720" anchor="t"/>
          <a:lstStyle/>
          <a:p>
            <a:pPr algn="just"/>
            <a:r>
              <a:rPr lang="en-US" sz="2400" dirty="0">
                <a:latin typeface="Times New Roman" panose="02020603050405020304" pitchFamily="18" charset="0"/>
                <a:cs typeface="Times New Roman" panose="02020603050405020304" pitchFamily="18" charset="0"/>
              </a:rPr>
              <a:t>A Bar chart depicting success rate for each orbits was created.</a:t>
            </a:r>
          </a:p>
        </p:txBody>
      </p:sp>
      <p:sp>
        <p:nvSpPr>
          <p:cNvPr id="3" name="Title 1">
            <a:extLst>
              <a:ext uri="{FF2B5EF4-FFF2-40B4-BE49-F238E27FC236}">
                <a16:creationId xmlns:a16="http://schemas.microsoft.com/office/drawing/2014/main" id="{8417902F-5E6F-01F0-1292-329DB036BF3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Data Visualization</a:t>
            </a:r>
          </a:p>
        </p:txBody>
      </p:sp>
      <p:sp>
        <p:nvSpPr>
          <p:cNvPr id="2" name="Content Placeholder 4">
            <a:extLst>
              <a:ext uri="{FF2B5EF4-FFF2-40B4-BE49-F238E27FC236}">
                <a16:creationId xmlns:a16="http://schemas.microsoft.com/office/drawing/2014/main" id="{9F448082-1B82-7142-AF34-320570427D70}"/>
              </a:ext>
            </a:extLst>
          </p:cNvPr>
          <p:cNvSpPr txBox="1">
            <a:spLocks/>
          </p:cNvSpPr>
          <p:nvPr/>
        </p:nvSpPr>
        <p:spPr>
          <a:xfrm>
            <a:off x="5648293" y="4855553"/>
            <a:ext cx="5637318" cy="157165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400" b="1" dirty="0" err="1">
                <a:latin typeface="Times New Roman" panose="02020603050405020304" pitchFamily="18" charset="0"/>
                <a:cs typeface="Times New Roman" panose="02020603050405020304" pitchFamily="18" charset="0"/>
              </a:rPr>
              <a:t>Github</a:t>
            </a:r>
            <a:r>
              <a:rPr lang="en-US" sz="2400" b="1" dirty="0">
                <a:latin typeface="Times New Roman" panose="02020603050405020304" pitchFamily="18" charset="0"/>
                <a:cs typeface="Times New Roman" panose="02020603050405020304" pitchFamily="18" charset="0"/>
              </a:rPr>
              <a:t> Link:</a:t>
            </a:r>
          </a:p>
          <a:p>
            <a:pPr marL="263525" indent="0" algn="just">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hlinkClick r:id="rId3"/>
              </a:rPr>
              <a:t>https://github.com/Vasudevkaranth/IBM_Datascience_Course_10_Capstone/blob/main/jupyter-labs-eda-dataviz.ipynb.jupyterlite.ipynb</a:t>
            </a:r>
            <a:r>
              <a:rPr lang="en-US" sz="2200" dirty="0">
                <a:solidFill>
                  <a:schemeClr val="accent3">
                    <a:lumMod val="25000"/>
                  </a:schemeClr>
                </a:solidFill>
                <a:latin typeface="Times New Roman" panose="02020603050405020304" pitchFamily="18" charset="0"/>
                <a:cs typeface="Times New Roman" panose="02020603050405020304" pitchFamily="18" charset="0"/>
              </a:rPr>
              <a:t> </a:t>
            </a:r>
          </a:p>
        </p:txBody>
      </p:sp>
      <p:pic>
        <p:nvPicPr>
          <p:cNvPr id="6146" name="Picture 2">
            <a:extLst>
              <a:ext uri="{FF2B5EF4-FFF2-40B4-BE49-F238E27FC236}">
                <a16:creationId xmlns:a16="http://schemas.microsoft.com/office/drawing/2014/main" id="{DCECF03B-3F0E-E1BB-0DF8-8BDEEEBD8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2630488"/>
            <a:ext cx="4737703" cy="381204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E1C74C64-86D7-0B6D-74DD-838885BC9EF4}"/>
              </a:ext>
            </a:extLst>
          </p:cNvPr>
          <p:cNvSpPr/>
          <p:nvPr/>
        </p:nvSpPr>
        <p:spPr>
          <a:xfrm>
            <a:off x="2491936" y="2282484"/>
            <a:ext cx="250372" cy="311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4">
            <a:extLst>
              <a:ext uri="{FF2B5EF4-FFF2-40B4-BE49-F238E27FC236}">
                <a16:creationId xmlns:a16="http://schemas.microsoft.com/office/drawing/2014/main" id="{35E39A3B-F8EC-7132-237F-90DED34FE259}"/>
              </a:ext>
            </a:extLst>
          </p:cNvPr>
          <p:cNvSpPr txBox="1">
            <a:spLocks/>
          </p:cNvSpPr>
          <p:nvPr/>
        </p:nvSpPr>
        <p:spPr>
          <a:xfrm>
            <a:off x="6346373" y="1575253"/>
            <a:ext cx="5325990" cy="8631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Also, a line chart for yearly success rates since 2013 was depicted to visualize yearly trend as follows</a:t>
            </a:r>
          </a:p>
        </p:txBody>
      </p:sp>
      <p:pic>
        <p:nvPicPr>
          <p:cNvPr id="6148" name="Picture 4">
            <a:extLst>
              <a:ext uri="{FF2B5EF4-FFF2-40B4-BE49-F238E27FC236}">
                <a16:creationId xmlns:a16="http://schemas.microsoft.com/office/drawing/2014/main" id="{E4D9A702-98D1-14B5-72E7-544B59FEE0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8414" y="2630488"/>
            <a:ext cx="4243949" cy="226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39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7188"/>
            <a:ext cx="10687961" cy="1191976"/>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To query the SpaceX dataset,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SQLAlchemy</a:t>
            </a:r>
            <a:r>
              <a:rPr lang="en-US" sz="2200" dirty="0">
                <a:solidFill>
                  <a:schemeClr val="accent3">
                    <a:lumMod val="25000"/>
                  </a:schemeClr>
                </a:solidFill>
                <a:latin typeface="Times New Roman" panose="02020603050405020304" pitchFamily="18" charset="0"/>
                <a:cs typeface="Times New Roman" panose="02020603050405020304" pitchFamily="18" charset="0"/>
              </a:rPr>
              <a:t>’ a SQL toolkit for the Python programming language was used.</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 Using the SQL extension, connection to the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sqlite</a:t>
            </a:r>
            <a:r>
              <a:rPr lang="en-US" sz="2200" dirty="0">
                <a:solidFill>
                  <a:schemeClr val="accent3">
                    <a:lumMod val="25000"/>
                  </a:schemeClr>
                </a:solidFill>
                <a:latin typeface="Times New Roman" panose="02020603050405020304" pitchFamily="18" charset="0"/>
                <a:cs typeface="Times New Roman" panose="02020603050405020304" pitchFamily="18" charset="0"/>
              </a:rPr>
              <a:t> database was established as follows:</a:t>
            </a:r>
          </a:p>
          <a:p>
            <a:pPr marL="0" indent="0">
              <a:buNone/>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SQL</a:t>
            </a:r>
          </a:p>
        </p:txBody>
      </p:sp>
      <p:pic>
        <p:nvPicPr>
          <p:cNvPr id="7" name="Picture 6">
            <a:extLst>
              <a:ext uri="{FF2B5EF4-FFF2-40B4-BE49-F238E27FC236}">
                <a16:creationId xmlns:a16="http://schemas.microsoft.com/office/drawing/2014/main" id="{BC9F5E11-FFAD-0782-9829-CCE2A6FE916B}"/>
              </a:ext>
            </a:extLst>
          </p:cNvPr>
          <p:cNvPicPr>
            <a:picLocks noChangeAspect="1"/>
          </p:cNvPicPr>
          <p:nvPr/>
        </p:nvPicPr>
        <p:blipFill>
          <a:blip r:embed="rId3"/>
          <a:stretch>
            <a:fillRect/>
          </a:stretch>
        </p:blipFill>
        <p:spPr>
          <a:xfrm>
            <a:off x="770011" y="3266465"/>
            <a:ext cx="3680779" cy="2347163"/>
          </a:xfrm>
          <a:prstGeom prst="rect">
            <a:avLst/>
          </a:prstGeom>
        </p:spPr>
      </p:pic>
      <p:sp>
        <p:nvSpPr>
          <p:cNvPr id="10" name="Content Placeholder 4">
            <a:extLst>
              <a:ext uri="{FF2B5EF4-FFF2-40B4-BE49-F238E27FC236}">
                <a16:creationId xmlns:a16="http://schemas.microsoft.com/office/drawing/2014/main" id="{90BD5C35-0D1F-6911-94F0-D974EDFCBAA5}"/>
              </a:ext>
            </a:extLst>
          </p:cNvPr>
          <p:cNvSpPr txBox="1">
            <a:spLocks/>
          </p:cNvSpPr>
          <p:nvPr/>
        </p:nvSpPr>
        <p:spPr>
          <a:xfrm>
            <a:off x="4832542" y="2952200"/>
            <a:ext cx="7209218" cy="119160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a new table ‘SPACEXTABLE’ was created after filtering the data to remove the rows with blank values using the following SQL query:</a:t>
            </a:r>
          </a:p>
          <a:p>
            <a:pPr marL="0" indent="0">
              <a:buFont typeface="Arial" panose="020B0604020202020204" pitchFamily="34" charset="0"/>
              <a:buNone/>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11" name="Arrow: Down 10">
            <a:extLst>
              <a:ext uri="{FF2B5EF4-FFF2-40B4-BE49-F238E27FC236}">
                <a16:creationId xmlns:a16="http://schemas.microsoft.com/office/drawing/2014/main" id="{83B42543-7E5C-4DFC-410D-5BC596C9CB06}"/>
              </a:ext>
            </a:extLst>
          </p:cNvPr>
          <p:cNvSpPr/>
          <p:nvPr/>
        </p:nvSpPr>
        <p:spPr>
          <a:xfrm>
            <a:off x="2305600" y="2688771"/>
            <a:ext cx="304800" cy="4680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8DFF0BDD-D67D-9E78-F527-384AB330E1DF}"/>
              </a:ext>
            </a:extLst>
          </p:cNvPr>
          <p:cNvSpPr/>
          <p:nvPr/>
        </p:nvSpPr>
        <p:spPr>
          <a:xfrm>
            <a:off x="8320162" y="3836536"/>
            <a:ext cx="293915" cy="4572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F9132D09-FC5B-A3F9-6C29-B12F0428AE30}"/>
              </a:ext>
            </a:extLst>
          </p:cNvPr>
          <p:cNvPicPr>
            <a:picLocks noChangeAspect="1"/>
          </p:cNvPicPr>
          <p:nvPr/>
        </p:nvPicPr>
        <p:blipFill>
          <a:blip r:embed="rId4"/>
          <a:stretch>
            <a:fillRect/>
          </a:stretch>
        </p:blipFill>
        <p:spPr>
          <a:xfrm>
            <a:off x="5246927" y="4443665"/>
            <a:ext cx="6792657" cy="1073974"/>
          </a:xfrm>
          <a:prstGeom prst="rect">
            <a:avLst/>
          </a:prstGeom>
        </p:spPr>
      </p:pic>
      <p:sp>
        <p:nvSpPr>
          <p:cNvPr id="15" name="Slide Number Placeholder 3">
            <a:extLst>
              <a:ext uri="{FF2B5EF4-FFF2-40B4-BE49-F238E27FC236}">
                <a16:creationId xmlns:a16="http://schemas.microsoft.com/office/drawing/2014/main" id="{F6BFE18C-9BF9-519C-354E-9BBA1C52C62E}"/>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21</a:t>
            </a:fld>
            <a:endParaRPr lang="en-US" dirty="0"/>
          </a:p>
        </p:txBody>
      </p:sp>
    </p:spTree>
    <p:extLst>
      <p:ext uri="{BB962C8B-B14F-4D97-AF65-F5344CB8AC3E}">
        <p14:creationId xmlns:p14="http://schemas.microsoft.com/office/powerpoint/2010/main" val="1578726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0CD74DF-8494-137D-EC9A-4DDC2B6F752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6BBB8-1A93-5722-76BC-46BAC351C08D}"/>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5" name="Content Placeholder 4">
            <a:extLst>
              <a:ext uri="{FF2B5EF4-FFF2-40B4-BE49-F238E27FC236}">
                <a16:creationId xmlns:a16="http://schemas.microsoft.com/office/drawing/2014/main" id="{415030D9-7F53-6D68-9559-9D310899ABA3}"/>
              </a:ext>
            </a:extLst>
          </p:cNvPr>
          <p:cNvSpPr>
            <a:spLocks noGrp="1"/>
          </p:cNvSpPr>
          <p:nvPr>
            <p:ph idx="4294967295"/>
          </p:nvPr>
        </p:nvSpPr>
        <p:spPr>
          <a:xfrm>
            <a:off x="734028" y="1241900"/>
            <a:ext cx="10250202" cy="5185312"/>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the following SQL queries were executed for the purpose of analysis of data. The following were found out in the process:</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Names of unique launch sites in the space mission.</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Total payload mass carried by boosters launched by NASA (CRS).</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Average payload mass carried by booster version F9 v1.1.</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Date when the first successful landing outcome in ground pad was achieved.</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names of the boosters which have success in drone ship and have payload mass greater than 4000 but less than 6000.</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total number of successful and failure mission outcomes.</a:t>
            </a:r>
          </a:p>
          <a:p>
            <a:pPr algn="just">
              <a:lnSpc>
                <a:spcPct val="100000"/>
              </a:lnSpc>
              <a:spcBef>
                <a:spcPts val="1400"/>
              </a:spcBef>
            </a:pPr>
            <a:r>
              <a:rPr lang="en-US" sz="2200" b="1" dirty="0" err="1">
                <a:latin typeface="Times New Roman" panose="02020603050405020304" pitchFamily="18" charset="0"/>
                <a:cs typeface="Times New Roman" panose="02020603050405020304" pitchFamily="18" charset="0"/>
              </a:rPr>
              <a:t>Github</a:t>
            </a:r>
            <a:r>
              <a:rPr lang="en-US" sz="2200" b="1" dirty="0">
                <a:latin typeface="Times New Roman" panose="02020603050405020304" pitchFamily="18" charset="0"/>
                <a:cs typeface="Times New Roman" panose="02020603050405020304" pitchFamily="18" charset="0"/>
              </a:rPr>
              <a:t> Link:</a:t>
            </a:r>
          </a:p>
          <a:p>
            <a:pPr marL="354013" indent="0">
              <a:buNone/>
            </a:pPr>
            <a:r>
              <a:rPr lang="en-US" sz="2200" dirty="0">
                <a:latin typeface="Times New Roman" panose="02020603050405020304" pitchFamily="18" charset="0"/>
                <a:cs typeface="Times New Roman" panose="02020603050405020304" pitchFamily="18" charset="0"/>
                <a:hlinkClick r:id="rId3"/>
              </a:rPr>
              <a:t>https://github.com/Vasudevkaranth/IBM_Datascience_Course_10_Capstone/blob/main/jupyter-labs-eda-sql-coursera_sqllite.ipynb</a:t>
            </a:r>
            <a:r>
              <a:rPr lang="en-US" sz="2200" dirty="0">
                <a:latin typeface="Times New Roman" panose="02020603050405020304" pitchFamily="18" charset="0"/>
                <a:cs typeface="Times New Roman" panose="02020603050405020304" pitchFamily="18" charset="0"/>
              </a:rPr>
              <a:t> </a:t>
            </a:r>
          </a:p>
          <a:p>
            <a:endParaRPr lang="en-US"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1D7E60EE-BA45-4009-9E10-3343B66A3EA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SQL</a:t>
            </a:r>
          </a:p>
        </p:txBody>
      </p:sp>
    </p:spTree>
    <p:extLst>
      <p:ext uri="{BB962C8B-B14F-4D97-AF65-F5344CB8AC3E}">
        <p14:creationId xmlns:p14="http://schemas.microsoft.com/office/powerpoint/2010/main" val="390485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C3D216-A5B6-CFC8-C0B5-20B2707F073F}"/>
              </a:ext>
            </a:extLst>
          </p:cNvPr>
          <p:cNvPicPr>
            <a:picLocks noChangeAspect="1"/>
          </p:cNvPicPr>
          <p:nvPr/>
        </p:nvPicPr>
        <p:blipFill>
          <a:blip r:embed="rId4"/>
          <a:stretch>
            <a:fillRect/>
          </a:stretch>
        </p:blipFill>
        <p:spPr>
          <a:xfrm>
            <a:off x="2833398" y="2467633"/>
            <a:ext cx="4750817" cy="2695206"/>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0281" y="1264857"/>
            <a:ext cx="5535930" cy="2658364"/>
          </a:xfrm>
          <a:prstGeom prst="rect">
            <a:avLst/>
          </a:prstGeom>
        </p:spPr>
        <p:txBody>
          <a:bodyPr>
            <a:normAutofit/>
          </a:bodyPr>
          <a:lstStyle/>
          <a:p>
            <a:pPr>
              <a:lnSpc>
                <a:spcPct val="100000"/>
              </a:lnSpc>
              <a:spcBef>
                <a:spcPts val="1400"/>
              </a:spcBef>
            </a:pPr>
            <a:r>
              <a:rPr lang="en-US" sz="2200" b="1" dirty="0">
                <a:latin typeface="Times New Roman" panose="02020603050405020304" pitchFamily="18" charset="0"/>
                <a:cs typeface="Times New Roman" panose="02020603050405020304" pitchFamily="18" charset="0"/>
              </a:rPr>
              <a:t>The objects of building an interactive Map with folium were as follows:</a:t>
            </a:r>
          </a:p>
          <a:p>
            <a:pPr lvl="1">
              <a:lnSpc>
                <a:spcPct val="100000"/>
              </a:lnSpc>
              <a:spcBef>
                <a:spcPts val="1400"/>
              </a:spcBef>
            </a:pPr>
            <a:r>
              <a:rPr lang="en-US" sz="1800" dirty="0">
                <a:latin typeface="Times New Roman" panose="02020603050405020304" pitchFamily="18" charset="0"/>
                <a:cs typeface="Times New Roman" panose="02020603050405020304" pitchFamily="18" charset="0"/>
              </a:rPr>
              <a:t>Marking the launch Sites on the Map with markers, circles.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68411" y="42333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Times New Roman" panose="02020603050405020304" pitchFamily="18" charset="0"/>
                <a:cs typeface="Times New Roman" panose="02020603050405020304" pitchFamily="18" charset="0"/>
              </a:rPr>
              <a:t>Build an Interactive Map with Folium</a:t>
            </a:r>
          </a:p>
        </p:txBody>
      </p:sp>
      <p:pic>
        <p:nvPicPr>
          <p:cNvPr id="7" name="Picture 6">
            <a:extLst>
              <a:ext uri="{FF2B5EF4-FFF2-40B4-BE49-F238E27FC236}">
                <a16:creationId xmlns:a16="http://schemas.microsoft.com/office/drawing/2014/main" id="{7AE7CF4B-E729-1864-548B-837490CF3AED}"/>
              </a:ext>
            </a:extLst>
          </p:cNvPr>
          <p:cNvPicPr>
            <a:picLocks noChangeAspect="1"/>
          </p:cNvPicPr>
          <p:nvPr/>
        </p:nvPicPr>
        <p:blipFill>
          <a:blip r:embed="rId5"/>
          <a:stretch>
            <a:fillRect/>
          </a:stretch>
        </p:blipFill>
        <p:spPr>
          <a:xfrm>
            <a:off x="8670705" y="2467633"/>
            <a:ext cx="2448556" cy="1611942"/>
          </a:xfrm>
          <a:prstGeom prst="rect">
            <a:avLst/>
          </a:prstGeom>
        </p:spPr>
      </p:pic>
      <p:sp>
        <p:nvSpPr>
          <p:cNvPr id="8" name="Content Placeholder 4">
            <a:extLst>
              <a:ext uri="{FF2B5EF4-FFF2-40B4-BE49-F238E27FC236}">
                <a16:creationId xmlns:a16="http://schemas.microsoft.com/office/drawing/2014/main" id="{82A9F1CF-9919-8917-F1AF-45C233D967A1}"/>
              </a:ext>
            </a:extLst>
          </p:cNvPr>
          <p:cNvSpPr txBox="1">
            <a:spLocks/>
          </p:cNvSpPr>
          <p:nvPr/>
        </p:nvSpPr>
        <p:spPr>
          <a:xfrm>
            <a:off x="374162" y="5418466"/>
            <a:ext cx="4322689" cy="13496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725" lvl="1" indent="-184150" algn="just">
              <a:lnSpc>
                <a:spcPct val="100000"/>
              </a:lnSpc>
              <a:spcBef>
                <a:spcPts val="1400"/>
              </a:spcBef>
            </a:pPr>
            <a:r>
              <a:rPr lang="en-US" sz="1800" dirty="0">
                <a:latin typeface="Times New Roman" panose="02020603050405020304" pitchFamily="18" charset="0"/>
                <a:cs typeface="Times New Roman" panose="02020603050405020304" pitchFamily="18" charset="0"/>
              </a:rPr>
              <a:t>Calculating the distance between a launch site to its proximities such as city, highway, railway, airport using lines</a:t>
            </a:r>
          </a:p>
          <a:p>
            <a:pPr marL="457200" lvl="1"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AAD0E236-B262-6A7E-2E3A-CF6863B4A934}"/>
              </a:ext>
            </a:extLst>
          </p:cNvPr>
          <p:cNvPicPr>
            <a:picLocks noChangeAspect="1"/>
          </p:cNvPicPr>
          <p:nvPr/>
        </p:nvPicPr>
        <p:blipFill rotWithShape="1">
          <a:blip r:embed="rId6"/>
          <a:srcRect l="13845" t="50000" r="18844" b="12895"/>
          <a:stretch/>
        </p:blipFill>
        <p:spPr>
          <a:xfrm>
            <a:off x="7719821" y="4847407"/>
            <a:ext cx="3738151" cy="1745541"/>
          </a:xfrm>
          <a:prstGeom prst="rect">
            <a:avLst/>
          </a:prstGeom>
        </p:spPr>
      </p:pic>
      <p:sp>
        <p:nvSpPr>
          <p:cNvPr id="2" name="Content Placeholder 4">
            <a:extLst>
              <a:ext uri="{FF2B5EF4-FFF2-40B4-BE49-F238E27FC236}">
                <a16:creationId xmlns:a16="http://schemas.microsoft.com/office/drawing/2014/main" id="{BE85B554-F574-1DF3-42C4-16AD589B7FEA}"/>
              </a:ext>
            </a:extLst>
          </p:cNvPr>
          <p:cNvSpPr txBox="1">
            <a:spLocks/>
          </p:cNvSpPr>
          <p:nvPr/>
        </p:nvSpPr>
        <p:spPr>
          <a:xfrm>
            <a:off x="6543431" y="1307371"/>
            <a:ext cx="4914541" cy="9557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4013" lvl="1" algn="just">
              <a:lnSpc>
                <a:spcPct val="100000"/>
              </a:lnSpc>
              <a:spcBef>
                <a:spcPts val="1400"/>
              </a:spcBef>
            </a:pPr>
            <a:r>
              <a:rPr lang="en-US" sz="1800" dirty="0">
                <a:latin typeface="Times New Roman" panose="02020603050405020304" pitchFamily="18" charset="0"/>
                <a:cs typeface="Times New Roman" panose="02020603050405020304" pitchFamily="18" charset="0"/>
              </a:rPr>
              <a:t>Marking the success/failed launches for each site on  the map with the help of color labelled marker clusters.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E67F440B-0C71-5735-4530-89471C12C44A}"/>
              </a:ext>
            </a:extLst>
          </p:cNvPr>
          <p:cNvCxnSpPr/>
          <p:nvPr/>
        </p:nvCxnSpPr>
        <p:spPr>
          <a:xfrm>
            <a:off x="1690398" y="2697480"/>
            <a:ext cx="1051560" cy="7315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4BE7A428-A2B9-039A-839F-55FEF0B3F796}"/>
              </a:ext>
            </a:extLst>
          </p:cNvPr>
          <p:cNvCxnSpPr>
            <a:cxnSpLocks/>
          </p:cNvCxnSpPr>
          <p:nvPr/>
        </p:nvCxnSpPr>
        <p:spPr>
          <a:xfrm>
            <a:off x="9588896" y="1885950"/>
            <a:ext cx="0" cy="5816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FFC5325E-C8B8-0C86-2EA7-863ADA80334B}"/>
              </a:ext>
            </a:extLst>
          </p:cNvPr>
          <p:cNvCxnSpPr/>
          <p:nvPr/>
        </p:nvCxnSpPr>
        <p:spPr>
          <a:xfrm>
            <a:off x="5208806" y="5857337"/>
            <a:ext cx="22435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48114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724CBE5-DE07-A34B-158E-ADD72819CC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139C68-CED7-7F64-F626-AA4380522CC7}"/>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FCA5220C-497D-D5F5-7C3C-69EEDF1373EC}"/>
              </a:ext>
            </a:extLst>
          </p:cNvPr>
          <p:cNvSpPr>
            <a:spLocks noGrp="1"/>
          </p:cNvSpPr>
          <p:nvPr>
            <p:ph idx="4294967295"/>
          </p:nvPr>
        </p:nvSpPr>
        <p:spPr>
          <a:xfrm>
            <a:off x="770011" y="1392117"/>
            <a:ext cx="10179930" cy="4185723"/>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launch sites were marked on a map to determine its’ geographic location.</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Since each launch site had multiple launches, marker cluster (i.e.,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MarkerCluster</a:t>
            </a:r>
            <a:r>
              <a:rPr lang="en-US" sz="2200" dirty="0">
                <a:solidFill>
                  <a:schemeClr val="accent3">
                    <a:lumMod val="25000"/>
                  </a:schemeClr>
                </a:solidFill>
                <a:latin typeface="Times New Roman" panose="02020603050405020304" pitchFamily="18" charset="0"/>
                <a:cs typeface="Times New Roman" panose="02020603050405020304" pitchFamily="18" charset="0"/>
              </a:rPr>
              <a:t>()’) was used to simplify the visualization. </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Using the values in attribute ‘Class’ as the base, a new attribute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marker_color</a:t>
            </a:r>
            <a:r>
              <a:rPr lang="en-US" sz="2200" dirty="0">
                <a:solidFill>
                  <a:schemeClr val="accent3">
                    <a:lumMod val="25000"/>
                  </a:schemeClr>
                </a:solidFill>
                <a:latin typeface="Times New Roman" panose="02020603050405020304" pitchFamily="18" charset="0"/>
                <a:cs typeface="Times New Roman" panose="02020603050405020304" pitchFamily="18" charset="0"/>
              </a:rPr>
              <a:t>’ was created and later this was assigned to the marker cluster. Red color was assigned to unsuccessful landings and green color was assigned to the successful landings.</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MousePosition</a:t>
            </a:r>
            <a:r>
              <a:rPr lang="en-US" sz="2200" dirty="0">
                <a:solidFill>
                  <a:schemeClr val="accent3">
                    <a:lumMod val="25000"/>
                  </a:schemeClr>
                </a:solidFill>
                <a:latin typeface="Times New Roman" panose="02020603050405020304" pitchFamily="18" charset="0"/>
                <a:cs typeface="Times New Roman" panose="02020603050405020304" pitchFamily="18" charset="0"/>
              </a:rPr>
              <a:t>` method was used on the map to get the coordinates for a mouse over a point on the map;</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With the help of coordinates, distance to the proximities such as distance to coastline, cities, highways etc., were calculated and relevant questions were answered.</a:t>
            </a:r>
            <a:endParaRPr lang="en-US" sz="2200" dirty="0">
              <a:latin typeface="Times New Roman" panose="02020603050405020304" pitchFamily="18"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2832895-43A5-8A5E-E71D-6D52259C34A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Times New Roman" panose="02020603050405020304" pitchFamily="18" charset="0"/>
                <a:cs typeface="Times New Roman" panose="02020603050405020304" pitchFamily="18" charset="0"/>
              </a:rPr>
              <a:t>Build an Interactive Map with Folium</a:t>
            </a:r>
          </a:p>
        </p:txBody>
      </p:sp>
      <p:sp>
        <p:nvSpPr>
          <p:cNvPr id="7" name="Content Placeholder 4">
            <a:extLst>
              <a:ext uri="{FF2B5EF4-FFF2-40B4-BE49-F238E27FC236}">
                <a16:creationId xmlns:a16="http://schemas.microsoft.com/office/drawing/2014/main" id="{96CD2A76-074E-98BF-51D0-43BBD4D9635A}"/>
              </a:ext>
            </a:extLst>
          </p:cNvPr>
          <p:cNvSpPr txBox="1">
            <a:spLocks/>
          </p:cNvSpPr>
          <p:nvPr/>
        </p:nvSpPr>
        <p:spPr>
          <a:xfrm>
            <a:off x="770011" y="5577839"/>
            <a:ext cx="10035443" cy="109728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b="1" dirty="0" err="1">
                <a:latin typeface="Times New Roman" panose="02020603050405020304" pitchFamily="18" charset="0"/>
                <a:cs typeface="Times New Roman" panose="02020603050405020304" pitchFamily="18" charset="0"/>
              </a:rPr>
              <a:t>Github</a:t>
            </a:r>
            <a:r>
              <a:rPr lang="en-US" sz="2200" b="1" dirty="0">
                <a:latin typeface="Times New Roman" panose="02020603050405020304" pitchFamily="18" charset="0"/>
                <a:cs typeface="Times New Roman" panose="02020603050405020304" pitchFamily="18" charset="0"/>
              </a:rPr>
              <a:t> Link:</a:t>
            </a:r>
          </a:p>
          <a:p>
            <a:pPr marL="263525" indent="0">
              <a:buNone/>
            </a:pPr>
            <a:r>
              <a:rPr lang="en-US" sz="2200" dirty="0">
                <a:latin typeface="Times New Roman" panose="02020603050405020304" pitchFamily="18" charset="0"/>
                <a:cs typeface="Times New Roman" panose="02020603050405020304" pitchFamily="18" charset="0"/>
                <a:hlinkClick r:id="rId4"/>
              </a:rPr>
              <a:t>https://github.com/Vasudevkaranth/IBM_Datascience_Course_10_Capstone/blob/main/lab_jupyter_launch_site_location.jupyterlite.ipynb</a:t>
            </a:r>
            <a:r>
              <a:rPr lang="en-US" sz="2200" dirty="0">
                <a:latin typeface="Times New Roman" panose="02020603050405020304" pitchFamily="18" charset="0"/>
                <a:cs typeface="Times New Roman" panose="02020603050405020304" pitchFamily="18" charset="0"/>
              </a:rPr>
              <a:t> </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8201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0257"/>
            <a:ext cx="4716389" cy="1452970"/>
          </a:xfrm>
          <a:prstGeom prst="rect">
            <a:avLst/>
          </a:prstGeom>
        </p:spPr>
        <p:txBody>
          <a:bodyPr vert="horz" lIns="91440" tIns="45720" rIns="91440" bIns="45720" rtlCol="0" anchor="t">
            <a:noAutofit/>
          </a:bodyPr>
          <a:lstStyle/>
          <a:p>
            <a:pPr algn="just"/>
            <a:r>
              <a:rPr lang="en-US" sz="2200" dirty="0">
                <a:latin typeface="Times New Roman" panose="02020603050405020304" pitchFamily="18" charset="0"/>
                <a:cs typeface="Times New Roman" panose="02020603050405020304" pitchFamily="18" charset="0"/>
              </a:rPr>
              <a:t>An interactive Dashboard was created using ‘</a:t>
            </a:r>
            <a:r>
              <a:rPr lang="en-US" sz="2200" dirty="0" err="1">
                <a:latin typeface="Times New Roman" panose="02020603050405020304" pitchFamily="18" charset="0"/>
                <a:cs typeface="Times New Roman" panose="02020603050405020304" pitchFamily="18" charset="0"/>
              </a:rPr>
              <a:t>Plotly</a:t>
            </a:r>
            <a:r>
              <a:rPr lang="en-US" sz="2200" dirty="0">
                <a:latin typeface="Times New Roman" panose="02020603050405020304" pitchFamily="18" charset="0"/>
                <a:cs typeface="Times New Roman" panose="02020603050405020304" pitchFamily="18" charset="0"/>
              </a:rPr>
              <a:t> Dash’.</a:t>
            </a:r>
          </a:p>
          <a:p>
            <a:pPr algn="just"/>
            <a:r>
              <a:rPr lang="en-US" sz="2200" dirty="0">
                <a:latin typeface="Times New Roman" panose="02020603050405020304" pitchFamily="18" charset="0"/>
                <a:cs typeface="Times New Roman" panose="02020603050405020304" pitchFamily="18" charset="0"/>
              </a:rPr>
              <a:t>Skeleton of the dash application is as follows: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Build a Dashboard with </a:t>
            </a:r>
            <a:r>
              <a:rPr lang="en-US" dirty="0" err="1">
                <a:solidFill>
                  <a:srgbClr val="0B49CB"/>
                </a:solidFill>
                <a:latin typeface="Times New Roman" panose="02020603050405020304" pitchFamily="18" charset="0"/>
                <a:cs typeface="Times New Roman" panose="02020603050405020304" pitchFamily="18" charset="0"/>
              </a:rPr>
              <a:t>Plotly</a:t>
            </a:r>
            <a:r>
              <a:rPr lang="en-US" dirty="0">
                <a:solidFill>
                  <a:srgbClr val="0B49CB"/>
                </a:solidFill>
                <a:latin typeface="Times New Roman" panose="02020603050405020304" pitchFamily="18" charset="0"/>
                <a:cs typeface="Times New Roman" panose="02020603050405020304" pitchFamily="18" charset="0"/>
              </a:rPr>
              <a:t> Dash</a:t>
            </a:r>
          </a:p>
        </p:txBody>
      </p:sp>
      <p:pic>
        <p:nvPicPr>
          <p:cNvPr id="8" name="Picture 7">
            <a:extLst>
              <a:ext uri="{FF2B5EF4-FFF2-40B4-BE49-F238E27FC236}">
                <a16:creationId xmlns:a16="http://schemas.microsoft.com/office/drawing/2014/main" id="{9789DB97-29BB-9991-EAE1-F41FB0ABD91C}"/>
              </a:ext>
            </a:extLst>
          </p:cNvPr>
          <p:cNvPicPr>
            <a:picLocks noChangeAspect="1"/>
          </p:cNvPicPr>
          <p:nvPr/>
        </p:nvPicPr>
        <p:blipFill>
          <a:blip r:embed="rId3"/>
          <a:stretch>
            <a:fillRect/>
          </a:stretch>
        </p:blipFill>
        <p:spPr>
          <a:xfrm>
            <a:off x="649253" y="3089361"/>
            <a:ext cx="5161451" cy="3337849"/>
          </a:xfrm>
          <a:prstGeom prst="rect">
            <a:avLst/>
          </a:prstGeom>
        </p:spPr>
      </p:pic>
      <p:sp>
        <p:nvSpPr>
          <p:cNvPr id="9" name="Content Placeholder 4">
            <a:extLst>
              <a:ext uri="{FF2B5EF4-FFF2-40B4-BE49-F238E27FC236}">
                <a16:creationId xmlns:a16="http://schemas.microsoft.com/office/drawing/2014/main" id="{6C978BCA-7530-822E-309F-D69641F70A86}"/>
              </a:ext>
            </a:extLst>
          </p:cNvPr>
          <p:cNvSpPr txBox="1">
            <a:spLocks/>
          </p:cNvSpPr>
          <p:nvPr/>
        </p:nvSpPr>
        <p:spPr>
          <a:xfrm>
            <a:off x="6054121" y="1390258"/>
            <a:ext cx="5321302" cy="14529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A drop-down was created to select the launch site for the graphs.</a:t>
            </a:r>
          </a:p>
          <a:p>
            <a:pPr algn="just"/>
            <a:r>
              <a:rPr lang="en-US" sz="2200" dirty="0">
                <a:latin typeface="Times New Roman" panose="02020603050405020304" pitchFamily="18" charset="0"/>
                <a:cs typeface="Times New Roman" panose="02020603050405020304" pitchFamily="18" charset="0"/>
              </a:rPr>
              <a:t>User has the choice to select all or any of the launch sites from the drop-down</a:t>
            </a:r>
          </a:p>
          <a:p>
            <a:pPr marL="0" indent="0" algn="just">
              <a:buNone/>
            </a:pPr>
            <a:endParaRPr lang="en-US" sz="22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03CA94C-F8CD-1309-53E4-9865EEA100BE}"/>
              </a:ext>
            </a:extLst>
          </p:cNvPr>
          <p:cNvPicPr>
            <a:picLocks noChangeAspect="1"/>
          </p:cNvPicPr>
          <p:nvPr/>
        </p:nvPicPr>
        <p:blipFill rotWithShape="1">
          <a:blip r:embed="rId4"/>
          <a:srcRect r="44944"/>
          <a:stretch/>
        </p:blipFill>
        <p:spPr>
          <a:xfrm>
            <a:off x="6096000" y="3089362"/>
            <a:ext cx="5605389" cy="3337849"/>
          </a:xfrm>
          <a:prstGeom prst="rect">
            <a:avLst/>
          </a:prstGeom>
        </p:spPr>
      </p:pic>
      <p:sp>
        <p:nvSpPr>
          <p:cNvPr id="12" name="Arrow: Down 11">
            <a:extLst>
              <a:ext uri="{FF2B5EF4-FFF2-40B4-BE49-F238E27FC236}">
                <a16:creationId xmlns:a16="http://schemas.microsoft.com/office/drawing/2014/main" id="{938FEC5F-574A-462D-8969-C6F11BD3D36C}"/>
              </a:ext>
            </a:extLst>
          </p:cNvPr>
          <p:cNvSpPr/>
          <p:nvPr/>
        </p:nvSpPr>
        <p:spPr>
          <a:xfrm>
            <a:off x="10548424" y="2547193"/>
            <a:ext cx="419100" cy="4223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Arrow: Down 1">
            <a:extLst>
              <a:ext uri="{FF2B5EF4-FFF2-40B4-BE49-F238E27FC236}">
                <a16:creationId xmlns:a16="http://schemas.microsoft.com/office/drawing/2014/main" id="{726A7899-D1DA-5816-A49F-A6E53038943B}"/>
              </a:ext>
            </a:extLst>
          </p:cNvPr>
          <p:cNvSpPr/>
          <p:nvPr/>
        </p:nvSpPr>
        <p:spPr>
          <a:xfrm>
            <a:off x="2333022" y="2543932"/>
            <a:ext cx="419100" cy="4223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532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AD28459-76D9-053A-C16A-745F2CDDF04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0EC27-C6B8-DC96-9B6A-339C12382EBB}"/>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9E4FBDB-1706-3F95-7A89-05627DF7F0C3}"/>
              </a:ext>
            </a:extLst>
          </p:cNvPr>
          <p:cNvSpPr>
            <a:spLocks noGrp="1"/>
          </p:cNvSpPr>
          <p:nvPr>
            <p:ph idx="4294967295"/>
          </p:nvPr>
        </p:nvSpPr>
        <p:spPr>
          <a:xfrm>
            <a:off x="857246" y="3898461"/>
            <a:ext cx="10680737" cy="1072760"/>
          </a:xfrm>
          <a:prstGeom prst="rect">
            <a:avLst/>
          </a:prstGeom>
        </p:spPr>
        <p:txBody>
          <a:bodyPr vert="horz" lIns="91440" tIns="45720" rIns="91440" bIns="45720" rtlCol="0" anchor="t">
            <a:noAutofit/>
          </a:bodyPr>
          <a:lstStyle/>
          <a:p>
            <a:pPr algn="just">
              <a:lnSpc>
                <a:spcPct val="100000"/>
              </a:lnSpc>
              <a:spcBef>
                <a:spcPts val="1400"/>
              </a:spcBef>
            </a:pPr>
            <a:r>
              <a:rPr lang="en-US" sz="2200" b="1" dirty="0" err="1">
                <a:latin typeface="Times New Roman" panose="02020603050405020304" pitchFamily="18" charset="0"/>
                <a:cs typeface="Times New Roman" panose="02020603050405020304" pitchFamily="18" charset="0"/>
              </a:rPr>
              <a:t>Github</a:t>
            </a:r>
            <a:r>
              <a:rPr lang="en-US" sz="2200" b="1" dirty="0">
                <a:latin typeface="Times New Roman" panose="02020603050405020304" pitchFamily="18" charset="0"/>
                <a:cs typeface="Times New Roman" panose="02020603050405020304" pitchFamily="18" charset="0"/>
              </a:rPr>
              <a:t> Link:</a:t>
            </a:r>
          </a:p>
          <a:p>
            <a:pPr marL="263525" indent="0">
              <a:buNone/>
            </a:pPr>
            <a:r>
              <a:rPr lang="en-US" sz="2200" dirty="0">
                <a:latin typeface="Times New Roman" panose="02020603050405020304" pitchFamily="18" charset="0"/>
                <a:cs typeface="Times New Roman" panose="02020603050405020304" pitchFamily="18" charset="0"/>
                <a:hlinkClick r:id="rId3"/>
              </a:rPr>
              <a:t>https://github.com/Vasudevkaranth/IBM_Datascience_Course_10_Capstone/blob/main/spacex_dash_app.py</a:t>
            </a:r>
            <a:r>
              <a:rPr lang="en-US" sz="2200" dirty="0">
                <a:latin typeface="Times New Roman" panose="02020603050405020304" pitchFamily="18" charset="0"/>
                <a:cs typeface="Times New Roman" panose="02020603050405020304" pitchFamily="18" charset="0"/>
              </a:rPr>
              <a:t> </a:t>
            </a:r>
          </a:p>
        </p:txBody>
      </p:sp>
      <p:sp>
        <p:nvSpPr>
          <p:cNvPr id="3" name="Title 1">
            <a:extLst>
              <a:ext uri="{FF2B5EF4-FFF2-40B4-BE49-F238E27FC236}">
                <a16:creationId xmlns:a16="http://schemas.microsoft.com/office/drawing/2014/main" id="{78547315-BBA4-5984-DBDF-6444C970BBF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Build a Dashboard with </a:t>
            </a:r>
            <a:r>
              <a:rPr lang="en-US" dirty="0" err="1">
                <a:solidFill>
                  <a:srgbClr val="0B49CB"/>
                </a:solidFill>
                <a:latin typeface="Times New Roman" panose="02020603050405020304" pitchFamily="18" charset="0"/>
                <a:cs typeface="Times New Roman" panose="02020603050405020304" pitchFamily="18" charset="0"/>
              </a:rPr>
              <a:t>Plotly</a:t>
            </a:r>
            <a:r>
              <a:rPr lang="en-US" dirty="0">
                <a:solidFill>
                  <a:srgbClr val="0B49CB"/>
                </a:solidFill>
                <a:latin typeface="Times New Roman" panose="02020603050405020304" pitchFamily="18" charset="0"/>
                <a:cs typeface="Times New Roman" panose="02020603050405020304" pitchFamily="18" charset="0"/>
              </a:rPr>
              <a:t> Dash</a:t>
            </a:r>
          </a:p>
        </p:txBody>
      </p:sp>
      <p:sp>
        <p:nvSpPr>
          <p:cNvPr id="8" name="Content Placeholder 4">
            <a:extLst>
              <a:ext uri="{FF2B5EF4-FFF2-40B4-BE49-F238E27FC236}">
                <a16:creationId xmlns:a16="http://schemas.microsoft.com/office/drawing/2014/main" id="{57F1EB8F-53B2-0BC2-63AC-669F46182501}"/>
              </a:ext>
            </a:extLst>
          </p:cNvPr>
          <p:cNvSpPr txBox="1">
            <a:spLocks/>
          </p:cNvSpPr>
          <p:nvPr/>
        </p:nvSpPr>
        <p:spPr>
          <a:xfrm>
            <a:off x="857247" y="1533125"/>
            <a:ext cx="10600725" cy="8900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A slider was further also added to fine tune the results, based on the payload mass with range from 0 to 10,000 Kgs, </a:t>
            </a:r>
          </a:p>
        </p:txBody>
      </p:sp>
      <p:pic>
        <p:nvPicPr>
          <p:cNvPr id="7" name="Picture 6">
            <a:extLst>
              <a:ext uri="{FF2B5EF4-FFF2-40B4-BE49-F238E27FC236}">
                <a16:creationId xmlns:a16="http://schemas.microsoft.com/office/drawing/2014/main" id="{EF2335EA-1238-97C7-2752-01DC2F3A00C4}"/>
              </a:ext>
            </a:extLst>
          </p:cNvPr>
          <p:cNvPicPr>
            <a:picLocks noChangeAspect="1"/>
          </p:cNvPicPr>
          <p:nvPr/>
        </p:nvPicPr>
        <p:blipFill rotWithShape="1">
          <a:blip r:embed="rId4"/>
          <a:srcRect t="72281" b="9824"/>
          <a:stretch/>
        </p:blipFill>
        <p:spPr>
          <a:xfrm>
            <a:off x="937259" y="2413318"/>
            <a:ext cx="10600725" cy="1165860"/>
          </a:xfrm>
          <a:prstGeom prst="rect">
            <a:avLst/>
          </a:prstGeom>
        </p:spPr>
      </p:pic>
    </p:spTree>
    <p:extLst>
      <p:ext uri="{BB962C8B-B14F-4D97-AF65-F5344CB8AC3E}">
        <p14:creationId xmlns:p14="http://schemas.microsoft.com/office/powerpoint/2010/main" val="41052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EA9F699-D07B-20F3-73FB-44B85818450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38F1F-98C9-0FCC-FF72-0B63DC293D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1786825-7345-2F10-515D-CDEB3C4C26A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Build a Dashboard with </a:t>
            </a:r>
            <a:r>
              <a:rPr lang="en-US" dirty="0" err="1">
                <a:solidFill>
                  <a:srgbClr val="0B49CB"/>
                </a:solidFill>
                <a:latin typeface="Times New Roman" panose="02020603050405020304" pitchFamily="18" charset="0"/>
                <a:cs typeface="Times New Roman" panose="02020603050405020304" pitchFamily="18" charset="0"/>
              </a:rPr>
              <a:t>Plotly</a:t>
            </a:r>
            <a:r>
              <a:rPr lang="en-US" dirty="0">
                <a:solidFill>
                  <a:srgbClr val="0B49CB"/>
                </a:solidFill>
                <a:latin typeface="Times New Roman" panose="02020603050405020304" pitchFamily="18" charset="0"/>
                <a:cs typeface="Times New Roman" panose="02020603050405020304" pitchFamily="18" charset="0"/>
              </a:rPr>
              <a:t> Dash</a:t>
            </a:r>
          </a:p>
        </p:txBody>
      </p:sp>
      <p:sp>
        <p:nvSpPr>
          <p:cNvPr id="2" name="Content Placeholder 4">
            <a:extLst>
              <a:ext uri="{FF2B5EF4-FFF2-40B4-BE49-F238E27FC236}">
                <a16:creationId xmlns:a16="http://schemas.microsoft.com/office/drawing/2014/main" id="{8F85612D-717D-7B95-2787-3613768A97D2}"/>
              </a:ext>
            </a:extLst>
          </p:cNvPr>
          <p:cNvSpPr txBox="1">
            <a:spLocks/>
          </p:cNvSpPr>
          <p:nvPr/>
        </p:nvSpPr>
        <p:spPr>
          <a:xfrm>
            <a:off x="472437" y="1410285"/>
            <a:ext cx="4122423" cy="44647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gn="just"/>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app.callback</a:t>
            </a:r>
            <a:r>
              <a:rPr lang="en-US" sz="2000" dirty="0">
                <a:latin typeface="Times New Roman" panose="02020603050405020304" pitchFamily="18" charset="0"/>
                <a:cs typeface="Times New Roman" panose="02020603050405020304" pitchFamily="18" charset="0"/>
              </a:rPr>
              <a:t>’ operator to perform interactive dash call backs, which would take ‘launch site’ from the dropdown and payload mass from the slider as input and output the charts mentioned below:</a:t>
            </a:r>
          </a:p>
          <a:p>
            <a:pPr marL="446088" lvl="2" algn="just"/>
            <a:r>
              <a:rPr lang="en-US" sz="1800" dirty="0">
                <a:latin typeface="Times New Roman" panose="02020603050405020304" pitchFamily="18" charset="0"/>
                <a:cs typeface="Times New Roman" panose="02020603050405020304" pitchFamily="18" charset="0"/>
              </a:rPr>
              <a:t>A ‘pie-chart’ visualizing the successful launches based on the launch site selected from the drop down. </a:t>
            </a:r>
          </a:p>
          <a:p>
            <a:pPr marL="446088" lvl="2" algn="just"/>
            <a:r>
              <a:rPr lang="en-US" sz="1800" dirty="0">
                <a:latin typeface="Times New Roman" panose="02020603050405020304" pitchFamily="18" charset="0"/>
                <a:cs typeface="Times New Roman" panose="02020603050405020304" pitchFamily="18" charset="0"/>
              </a:rPr>
              <a:t>A Scatter Plot visualizing the outcomes, based on the selected payload range.</a:t>
            </a:r>
          </a:p>
        </p:txBody>
      </p:sp>
      <p:pic>
        <p:nvPicPr>
          <p:cNvPr id="13" name="Picture 12">
            <a:extLst>
              <a:ext uri="{FF2B5EF4-FFF2-40B4-BE49-F238E27FC236}">
                <a16:creationId xmlns:a16="http://schemas.microsoft.com/office/drawing/2014/main" id="{7AE3EB8B-84AD-44CD-EFF7-A0C0C7C6A87E}"/>
              </a:ext>
            </a:extLst>
          </p:cNvPr>
          <p:cNvPicPr>
            <a:picLocks noChangeAspect="1"/>
          </p:cNvPicPr>
          <p:nvPr/>
        </p:nvPicPr>
        <p:blipFill>
          <a:blip r:embed="rId3"/>
          <a:stretch>
            <a:fillRect/>
          </a:stretch>
        </p:blipFill>
        <p:spPr>
          <a:xfrm>
            <a:off x="4812031" y="1410285"/>
            <a:ext cx="7277100" cy="4615288"/>
          </a:xfrm>
          <a:prstGeom prst="rect">
            <a:avLst/>
          </a:prstGeom>
        </p:spPr>
      </p:pic>
      <p:sp>
        <p:nvSpPr>
          <p:cNvPr id="6" name="Arrow: Right 5">
            <a:extLst>
              <a:ext uri="{FF2B5EF4-FFF2-40B4-BE49-F238E27FC236}">
                <a16:creationId xmlns:a16="http://schemas.microsoft.com/office/drawing/2014/main" id="{4C159B37-3140-732C-0DF8-E742941D8133}"/>
              </a:ext>
            </a:extLst>
          </p:cNvPr>
          <p:cNvSpPr/>
          <p:nvPr/>
        </p:nvSpPr>
        <p:spPr>
          <a:xfrm>
            <a:off x="4114800" y="2903220"/>
            <a:ext cx="1645920" cy="1257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4825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10515600" cy="4459763"/>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purpose of the analysis was to determine if a rocket launch by SpaceX would be successful or not depending on factors such as payload mass, number of flights etc.</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As the outcomes of analysis would be to determine if a landing was ‘Successful’ or ‘Unsuccessful’, the classification models were used to perform the analysis.</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following classification models were used to perform the analysis:</a:t>
            </a:r>
          </a:p>
          <a:p>
            <a:pPr lvl="1" algn="just">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Decision Trees</a:t>
            </a:r>
          </a:p>
          <a:p>
            <a:pPr lvl="1" algn="just">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SVM</a:t>
            </a:r>
          </a:p>
          <a:p>
            <a:pPr lvl="1" algn="just">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Logistic Regression and</a:t>
            </a:r>
          </a:p>
          <a:p>
            <a:pPr lvl="1" algn="just">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KNN</a:t>
            </a:r>
          </a:p>
          <a:p>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A3CBBCA-3B81-523A-F224-A094BC1967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60A858-C5E0-244D-55EB-11034AEA5FBE}"/>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7E75E7AA-FF6E-B02E-08F2-5AFE78B08AFC}"/>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 pipeline was created to predict the landing outcome in the following manner:</a:t>
            </a:r>
          </a:p>
        </p:txBody>
      </p:sp>
      <p:sp>
        <p:nvSpPr>
          <p:cNvPr id="3" name="Title 1">
            <a:extLst>
              <a:ext uri="{FF2B5EF4-FFF2-40B4-BE49-F238E27FC236}">
                <a16:creationId xmlns:a16="http://schemas.microsoft.com/office/drawing/2014/main" id="{19AFC91F-5A1A-4570-1FD4-C93110D24FA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Predictive Analysis (Classification)</a:t>
            </a:r>
          </a:p>
        </p:txBody>
      </p:sp>
      <p:graphicFrame>
        <p:nvGraphicFramePr>
          <p:cNvPr id="7" name="Diagram 6">
            <a:extLst>
              <a:ext uri="{FF2B5EF4-FFF2-40B4-BE49-F238E27FC236}">
                <a16:creationId xmlns:a16="http://schemas.microsoft.com/office/drawing/2014/main" id="{7F267920-3D9F-B381-EBB8-277323A9BC31}"/>
              </a:ext>
            </a:extLst>
          </p:cNvPr>
          <p:cNvGraphicFramePr/>
          <p:nvPr>
            <p:extLst>
              <p:ext uri="{D42A27DB-BD31-4B8C-83A1-F6EECF244321}">
                <p14:modId xmlns:p14="http://schemas.microsoft.com/office/powerpoint/2010/main" val="2541239867"/>
              </p:ext>
            </p:extLst>
          </p:nvPr>
        </p:nvGraphicFramePr>
        <p:xfrm>
          <a:off x="1181100" y="2251710"/>
          <a:ext cx="10397490" cy="3920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5377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graphicFrame>
        <p:nvGraphicFramePr>
          <p:cNvPr id="2" name="Diagram 1">
            <a:extLst>
              <a:ext uri="{FF2B5EF4-FFF2-40B4-BE49-F238E27FC236}">
                <a16:creationId xmlns:a16="http://schemas.microsoft.com/office/drawing/2014/main" id="{D200E2F4-D65A-60F8-5F58-68B50EA74FCB}"/>
              </a:ext>
            </a:extLst>
          </p:cNvPr>
          <p:cNvGraphicFramePr/>
          <p:nvPr>
            <p:extLst>
              <p:ext uri="{D42A27DB-BD31-4B8C-83A1-F6EECF244321}">
                <p14:modId xmlns:p14="http://schemas.microsoft.com/office/powerpoint/2010/main" val="3499765794"/>
              </p:ext>
            </p:extLst>
          </p:nvPr>
        </p:nvGraphicFramePr>
        <p:xfrm>
          <a:off x="734028" y="2049424"/>
          <a:ext cx="10499069" cy="4276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Executive Summary</a:t>
            </a:r>
          </a:p>
        </p:txBody>
      </p:sp>
      <p:graphicFrame>
        <p:nvGraphicFramePr>
          <p:cNvPr id="3" name="Diagram 2">
            <a:extLst>
              <a:ext uri="{FF2B5EF4-FFF2-40B4-BE49-F238E27FC236}">
                <a16:creationId xmlns:a16="http://schemas.microsoft.com/office/drawing/2014/main" id="{85CC9B2D-E538-053D-1C81-5DB5059A4251}"/>
              </a:ext>
            </a:extLst>
          </p:cNvPr>
          <p:cNvGraphicFramePr/>
          <p:nvPr>
            <p:extLst>
              <p:ext uri="{D42A27DB-BD31-4B8C-83A1-F6EECF244321}">
                <p14:modId xmlns:p14="http://schemas.microsoft.com/office/powerpoint/2010/main" val="1642203423"/>
              </p:ext>
            </p:extLst>
          </p:nvPr>
        </p:nvGraphicFramePr>
        <p:xfrm>
          <a:off x="770010" y="1338266"/>
          <a:ext cx="6248009" cy="5490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08323D1-232A-ACBF-B793-751FE15A4C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5E3220-413A-6867-FC7D-CD3234ED5AC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0A933637-EB08-CA42-AF51-A82729093FCB}"/>
              </a:ext>
            </a:extLst>
          </p:cNvPr>
          <p:cNvSpPr>
            <a:spLocks noGrp="1"/>
          </p:cNvSpPr>
          <p:nvPr>
            <p:ph idx="4294967295"/>
          </p:nvPr>
        </p:nvSpPr>
        <p:spPr>
          <a:xfrm>
            <a:off x="770011" y="1510265"/>
            <a:ext cx="4636380" cy="112794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best model for the launch data was Decision Tree, with a classification score of 0.8875</a:t>
            </a:r>
          </a:p>
          <a:p>
            <a:pPr marL="0" indent="0">
              <a:lnSpc>
                <a:spcPct val="100000"/>
              </a:lnSpc>
              <a:spcBef>
                <a:spcPts val="1400"/>
              </a:spcBef>
              <a:buNone/>
            </a:pPr>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5EC608C-8F52-ED02-5AFC-9FD894E21A0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Predictive Analysis (Classification)</a:t>
            </a:r>
          </a:p>
        </p:txBody>
      </p:sp>
      <p:sp>
        <p:nvSpPr>
          <p:cNvPr id="7" name="TextBox 6">
            <a:extLst>
              <a:ext uri="{FF2B5EF4-FFF2-40B4-BE49-F238E27FC236}">
                <a16:creationId xmlns:a16="http://schemas.microsoft.com/office/drawing/2014/main" id="{A83F5231-44D4-A7A6-ADF8-D983BE07D4E6}"/>
              </a:ext>
            </a:extLst>
          </p:cNvPr>
          <p:cNvSpPr txBox="1"/>
          <p:nvPr/>
        </p:nvSpPr>
        <p:spPr>
          <a:xfrm>
            <a:off x="545782" y="5649876"/>
            <a:ext cx="10230005" cy="1102866"/>
          </a:xfrm>
          <a:prstGeom prst="rect">
            <a:avLst/>
          </a:prstGeom>
          <a:noFill/>
        </p:spPr>
        <p:txBody>
          <a:bodyPr wrap="square">
            <a:spAutoFit/>
          </a:bodyPr>
          <a:lstStyle/>
          <a:p>
            <a:pPr>
              <a:spcBef>
                <a:spcPts val="1400"/>
              </a:spcBef>
            </a:pPr>
            <a:r>
              <a:rPr lang="en-US" sz="1800" b="1" dirty="0" err="1">
                <a:latin typeface="Times New Roman" panose="02020603050405020304" pitchFamily="18" charset="0"/>
                <a:cs typeface="Times New Roman" panose="02020603050405020304" pitchFamily="18" charset="0"/>
              </a:rPr>
              <a:t>Github</a:t>
            </a:r>
            <a:r>
              <a:rPr lang="en-US" sz="1800" b="1" dirty="0">
                <a:latin typeface="Times New Roman" panose="02020603050405020304" pitchFamily="18" charset="0"/>
                <a:cs typeface="Times New Roman" panose="02020603050405020304" pitchFamily="18" charset="0"/>
              </a:rPr>
              <a:t> Link:</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hlinkClick r:id="rId3"/>
              </a:rPr>
              <a:t>https://github.com/Vasudevkaranth/IBM_Datascience_Course_10_Capstone/blob/main/SpaceX_Machine_Learning_Prediction_Part_5.jupyterlite.ipynb</a:t>
            </a:r>
            <a:r>
              <a:rPr lang="en-US" sz="1800" dirty="0">
                <a:solidFill>
                  <a:schemeClr val="accent3">
                    <a:lumMod val="25000"/>
                  </a:schemeClr>
                </a:solidFill>
                <a:latin typeface="Times New Roman" panose="02020603050405020304" pitchFamily="18" charset="0"/>
                <a:cs typeface="Times New Roman" panose="02020603050405020304" pitchFamily="18" charset="0"/>
              </a:rPr>
              <a:t> </a:t>
            </a:r>
          </a:p>
        </p:txBody>
      </p:sp>
      <p:pic>
        <p:nvPicPr>
          <p:cNvPr id="8" name="Picture 8">
            <a:extLst>
              <a:ext uri="{FF2B5EF4-FFF2-40B4-BE49-F238E27FC236}">
                <a16:creationId xmlns:a16="http://schemas.microsoft.com/office/drawing/2014/main" id="{FBA39F3D-9E90-51EC-E127-2A9AC44AD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11" y="2638212"/>
            <a:ext cx="3748279" cy="298158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id="{91749BA9-34DE-7E28-8A50-76DF29C8303B}"/>
              </a:ext>
            </a:extLst>
          </p:cNvPr>
          <p:cNvSpPr txBox="1">
            <a:spLocks/>
          </p:cNvSpPr>
          <p:nvPr/>
        </p:nvSpPr>
        <p:spPr>
          <a:xfrm>
            <a:off x="6491930" y="4736517"/>
            <a:ext cx="4624950" cy="9549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confusion matrix of the said model is given in the above diagram</a:t>
            </a:r>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p:txBody>
      </p:sp>
      <p:pic>
        <p:nvPicPr>
          <p:cNvPr id="10" name="Picture 2">
            <a:extLst>
              <a:ext uri="{FF2B5EF4-FFF2-40B4-BE49-F238E27FC236}">
                <a16:creationId xmlns:a16="http://schemas.microsoft.com/office/drawing/2014/main" id="{25855335-235D-696A-C7C3-1BD076099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2340" y="1487036"/>
            <a:ext cx="3483447" cy="2990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81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D0BAC8C0-F455-AF78-D2A9-F8CD40138A8F}"/>
              </a:ext>
            </a:extLst>
          </p:cNvPr>
          <p:cNvGraphicFramePr/>
          <p:nvPr>
            <p:extLst>
              <p:ext uri="{D42A27DB-BD31-4B8C-83A1-F6EECF244321}">
                <p14:modId xmlns:p14="http://schemas.microsoft.com/office/powerpoint/2010/main" val="2820022388"/>
              </p:ext>
            </p:extLst>
          </p:nvPr>
        </p:nvGraphicFramePr>
        <p:xfrm>
          <a:off x="770011" y="1407287"/>
          <a:ext cx="7068725" cy="1187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Results: Slides need updating</a:t>
            </a:r>
          </a:p>
        </p:txBody>
      </p:sp>
      <p:graphicFrame>
        <p:nvGraphicFramePr>
          <p:cNvPr id="6" name="Diagram 5">
            <a:extLst>
              <a:ext uri="{FF2B5EF4-FFF2-40B4-BE49-F238E27FC236}">
                <a16:creationId xmlns:a16="http://schemas.microsoft.com/office/drawing/2014/main" id="{270D5ABA-92B5-475F-167F-BAA1C85DC7DA}"/>
              </a:ext>
            </a:extLst>
          </p:cNvPr>
          <p:cNvGraphicFramePr/>
          <p:nvPr>
            <p:extLst>
              <p:ext uri="{D42A27DB-BD31-4B8C-83A1-F6EECF244321}">
                <p14:modId xmlns:p14="http://schemas.microsoft.com/office/powerpoint/2010/main" val="2435892401"/>
              </p:ext>
            </p:extLst>
          </p:nvPr>
        </p:nvGraphicFramePr>
        <p:xfrm>
          <a:off x="2358781" y="2764882"/>
          <a:ext cx="7585319" cy="13842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 8">
            <a:extLst>
              <a:ext uri="{FF2B5EF4-FFF2-40B4-BE49-F238E27FC236}">
                <a16:creationId xmlns:a16="http://schemas.microsoft.com/office/drawing/2014/main" id="{3E916C9F-A7AC-51C0-15D3-B974341B60B0}"/>
              </a:ext>
            </a:extLst>
          </p:cNvPr>
          <p:cNvGraphicFramePr/>
          <p:nvPr>
            <p:extLst>
              <p:ext uri="{D42A27DB-BD31-4B8C-83A1-F6EECF244321}">
                <p14:modId xmlns:p14="http://schemas.microsoft.com/office/powerpoint/2010/main" val="687368865"/>
              </p:ext>
            </p:extLst>
          </p:nvPr>
        </p:nvGraphicFramePr>
        <p:xfrm>
          <a:off x="5481336" y="4260363"/>
          <a:ext cx="6466871" cy="108374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21008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graphicFrame>
        <p:nvGraphicFramePr>
          <p:cNvPr id="2" name="Diagram 1">
            <a:extLst>
              <a:ext uri="{FF2B5EF4-FFF2-40B4-BE49-F238E27FC236}">
                <a16:creationId xmlns:a16="http://schemas.microsoft.com/office/drawing/2014/main" id="{F8A90613-4991-0078-4658-70A2FCBBB81C}"/>
              </a:ext>
            </a:extLst>
          </p:cNvPr>
          <p:cNvGraphicFramePr/>
          <p:nvPr>
            <p:extLst>
              <p:ext uri="{D42A27DB-BD31-4B8C-83A1-F6EECF244321}">
                <p14:modId xmlns:p14="http://schemas.microsoft.com/office/powerpoint/2010/main" val="2407183278"/>
              </p:ext>
            </p:extLst>
          </p:nvPr>
        </p:nvGraphicFramePr>
        <p:xfrm>
          <a:off x="369961" y="5123397"/>
          <a:ext cx="10592999" cy="994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Flight Number vs. Launch Site</a:t>
            </a:r>
          </a:p>
        </p:txBody>
      </p:sp>
      <p:pic>
        <p:nvPicPr>
          <p:cNvPr id="8" name="Picture 7">
            <a:extLst>
              <a:ext uri="{FF2B5EF4-FFF2-40B4-BE49-F238E27FC236}">
                <a16:creationId xmlns:a16="http://schemas.microsoft.com/office/drawing/2014/main" id="{5425AC4C-B765-9DBE-9505-8820F9F6E140}"/>
              </a:ext>
            </a:extLst>
          </p:cNvPr>
          <p:cNvPicPr>
            <a:picLocks noChangeAspect="1"/>
          </p:cNvPicPr>
          <p:nvPr/>
        </p:nvPicPr>
        <p:blipFill>
          <a:blip r:embed="rId9"/>
          <a:stretch>
            <a:fillRect/>
          </a:stretch>
        </p:blipFill>
        <p:spPr>
          <a:xfrm>
            <a:off x="770011" y="1384085"/>
            <a:ext cx="10570262" cy="32095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Payload vs. Launch Site</a:t>
            </a:r>
          </a:p>
        </p:txBody>
      </p:sp>
      <p:pic>
        <p:nvPicPr>
          <p:cNvPr id="6" name="Picture 5">
            <a:extLst>
              <a:ext uri="{FF2B5EF4-FFF2-40B4-BE49-F238E27FC236}">
                <a16:creationId xmlns:a16="http://schemas.microsoft.com/office/drawing/2014/main" id="{33039391-0589-F22E-0073-B60EBCD811F8}"/>
              </a:ext>
            </a:extLst>
          </p:cNvPr>
          <p:cNvPicPr>
            <a:picLocks noChangeAspect="1"/>
          </p:cNvPicPr>
          <p:nvPr/>
        </p:nvPicPr>
        <p:blipFill>
          <a:blip r:embed="rId3"/>
          <a:stretch>
            <a:fillRect/>
          </a:stretch>
        </p:blipFill>
        <p:spPr>
          <a:xfrm>
            <a:off x="313721" y="1411031"/>
            <a:ext cx="11459179" cy="2920939"/>
          </a:xfrm>
          <a:prstGeom prst="rect">
            <a:avLst/>
          </a:prstGeom>
        </p:spPr>
      </p:pic>
      <p:graphicFrame>
        <p:nvGraphicFramePr>
          <p:cNvPr id="3" name="Diagram 2">
            <a:extLst>
              <a:ext uri="{FF2B5EF4-FFF2-40B4-BE49-F238E27FC236}">
                <a16:creationId xmlns:a16="http://schemas.microsoft.com/office/drawing/2014/main" id="{D53B4673-43E4-0DDD-27A7-5F45A0456059}"/>
              </a:ext>
            </a:extLst>
          </p:cNvPr>
          <p:cNvGraphicFramePr/>
          <p:nvPr>
            <p:extLst>
              <p:ext uri="{D42A27DB-BD31-4B8C-83A1-F6EECF244321}">
                <p14:modId xmlns:p14="http://schemas.microsoft.com/office/powerpoint/2010/main" val="3887238338"/>
              </p:ext>
            </p:extLst>
          </p:nvPr>
        </p:nvGraphicFramePr>
        <p:xfrm>
          <a:off x="581004" y="4562440"/>
          <a:ext cx="10357506" cy="18647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69789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graphicFrame>
        <p:nvGraphicFramePr>
          <p:cNvPr id="8" name="Diagram 7">
            <a:extLst>
              <a:ext uri="{FF2B5EF4-FFF2-40B4-BE49-F238E27FC236}">
                <a16:creationId xmlns:a16="http://schemas.microsoft.com/office/drawing/2014/main" id="{9887A9FE-8B97-E1B7-CDF4-30B32E90EE34}"/>
              </a:ext>
            </a:extLst>
          </p:cNvPr>
          <p:cNvGraphicFramePr/>
          <p:nvPr>
            <p:extLst>
              <p:ext uri="{D42A27DB-BD31-4B8C-83A1-F6EECF244321}">
                <p14:modId xmlns:p14="http://schemas.microsoft.com/office/powerpoint/2010/main" val="1924615998"/>
              </p:ext>
            </p:extLst>
          </p:nvPr>
        </p:nvGraphicFramePr>
        <p:xfrm>
          <a:off x="7525734" y="2327938"/>
          <a:ext cx="4430046" cy="3584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Success Rate vs. Orbit Type</a:t>
            </a:r>
          </a:p>
        </p:txBody>
      </p:sp>
      <p:pic>
        <p:nvPicPr>
          <p:cNvPr id="6" name="Picture 5">
            <a:extLst>
              <a:ext uri="{FF2B5EF4-FFF2-40B4-BE49-F238E27FC236}">
                <a16:creationId xmlns:a16="http://schemas.microsoft.com/office/drawing/2014/main" id="{FE85A874-B00F-FF2D-8C2D-C05C680B0970}"/>
              </a:ext>
            </a:extLst>
          </p:cNvPr>
          <p:cNvPicPr>
            <a:picLocks noChangeAspect="1"/>
          </p:cNvPicPr>
          <p:nvPr/>
        </p:nvPicPr>
        <p:blipFill>
          <a:blip r:embed="rId8"/>
          <a:stretch>
            <a:fillRect/>
          </a:stretch>
        </p:blipFill>
        <p:spPr>
          <a:xfrm>
            <a:off x="523070" y="1448861"/>
            <a:ext cx="6621389" cy="4841354"/>
          </a:xfrm>
          <a:prstGeom prst="rect">
            <a:avLst/>
          </a:prstGeom>
        </p:spPr>
      </p:pic>
      <p:graphicFrame>
        <p:nvGraphicFramePr>
          <p:cNvPr id="9" name="Diagram 8">
            <a:extLst>
              <a:ext uri="{FF2B5EF4-FFF2-40B4-BE49-F238E27FC236}">
                <a16:creationId xmlns:a16="http://schemas.microsoft.com/office/drawing/2014/main" id="{3FF87114-B3AC-3745-3894-0060EE776EA2}"/>
              </a:ext>
            </a:extLst>
          </p:cNvPr>
          <p:cNvGraphicFramePr/>
          <p:nvPr>
            <p:extLst>
              <p:ext uri="{D42A27DB-BD31-4B8C-83A1-F6EECF244321}">
                <p14:modId xmlns:p14="http://schemas.microsoft.com/office/powerpoint/2010/main" val="3584566570"/>
              </p:ext>
            </p:extLst>
          </p:nvPr>
        </p:nvGraphicFramePr>
        <p:xfrm>
          <a:off x="7496519" y="1596058"/>
          <a:ext cx="4430046" cy="7390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8009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B8A29542-170B-CA98-6433-9D4121AEBD9C}"/>
              </a:ext>
            </a:extLst>
          </p:cNvPr>
          <p:cNvGraphicFramePr/>
          <p:nvPr>
            <p:extLst>
              <p:ext uri="{D42A27DB-BD31-4B8C-83A1-F6EECF244321}">
                <p14:modId xmlns:p14="http://schemas.microsoft.com/office/powerpoint/2010/main" val="4265257937"/>
              </p:ext>
            </p:extLst>
          </p:nvPr>
        </p:nvGraphicFramePr>
        <p:xfrm>
          <a:off x="770011" y="4277853"/>
          <a:ext cx="9745589" cy="2223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Flight Number vs. Orbit Type</a:t>
            </a:r>
          </a:p>
        </p:txBody>
      </p:sp>
      <p:pic>
        <p:nvPicPr>
          <p:cNvPr id="6" name="Picture 5">
            <a:extLst>
              <a:ext uri="{FF2B5EF4-FFF2-40B4-BE49-F238E27FC236}">
                <a16:creationId xmlns:a16="http://schemas.microsoft.com/office/drawing/2014/main" id="{63BFAF86-A0F2-EE63-93B0-E9D689090567}"/>
              </a:ext>
            </a:extLst>
          </p:cNvPr>
          <p:cNvPicPr>
            <a:picLocks noChangeAspect="1"/>
          </p:cNvPicPr>
          <p:nvPr/>
        </p:nvPicPr>
        <p:blipFill>
          <a:blip r:embed="rId8"/>
          <a:stretch>
            <a:fillRect/>
          </a:stretch>
        </p:blipFill>
        <p:spPr>
          <a:xfrm>
            <a:off x="491490" y="1468404"/>
            <a:ext cx="11064239" cy="2223486"/>
          </a:xfrm>
          <a:prstGeom prst="rect">
            <a:avLst/>
          </a:prstGeom>
        </p:spPr>
      </p:pic>
      <p:graphicFrame>
        <p:nvGraphicFramePr>
          <p:cNvPr id="9" name="Diagram 8">
            <a:extLst>
              <a:ext uri="{FF2B5EF4-FFF2-40B4-BE49-F238E27FC236}">
                <a16:creationId xmlns:a16="http://schemas.microsoft.com/office/drawing/2014/main" id="{F7B74F5B-D3DC-D788-F311-632A9FAD9E33}"/>
              </a:ext>
            </a:extLst>
          </p:cNvPr>
          <p:cNvGraphicFramePr/>
          <p:nvPr>
            <p:extLst>
              <p:ext uri="{D42A27DB-BD31-4B8C-83A1-F6EECF244321}">
                <p14:modId xmlns:p14="http://schemas.microsoft.com/office/powerpoint/2010/main" val="1505512730"/>
              </p:ext>
            </p:extLst>
          </p:nvPr>
        </p:nvGraphicFramePr>
        <p:xfrm>
          <a:off x="883652" y="3800205"/>
          <a:ext cx="6097904" cy="3693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106727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Payload vs. Orbit Type</a:t>
            </a:r>
          </a:p>
        </p:txBody>
      </p:sp>
      <p:pic>
        <p:nvPicPr>
          <p:cNvPr id="6" name="Picture 5">
            <a:extLst>
              <a:ext uri="{FF2B5EF4-FFF2-40B4-BE49-F238E27FC236}">
                <a16:creationId xmlns:a16="http://schemas.microsoft.com/office/drawing/2014/main" id="{A275AFEC-9249-5AB5-6B7A-17842EC76183}"/>
              </a:ext>
            </a:extLst>
          </p:cNvPr>
          <p:cNvPicPr>
            <a:picLocks noChangeAspect="1"/>
          </p:cNvPicPr>
          <p:nvPr/>
        </p:nvPicPr>
        <p:blipFill>
          <a:blip r:embed="rId4"/>
          <a:stretch>
            <a:fillRect/>
          </a:stretch>
        </p:blipFill>
        <p:spPr>
          <a:xfrm>
            <a:off x="770011" y="1483815"/>
            <a:ext cx="10515600" cy="2278121"/>
          </a:xfrm>
          <a:prstGeom prst="rect">
            <a:avLst/>
          </a:prstGeom>
        </p:spPr>
      </p:pic>
      <p:graphicFrame>
        <p:nvGraphicFramePr>
          <p:cNvPr id="8" name="Diagram 7">
            <a:extLst>
              <a:ext uri="{FF2B5EF4-FFF2-40B4-BE49-F238E27FC236}">
                <a16:creationId xmlns:a16="http://schemas.microsoft.com/office/drawing/2014/main" id="{D7A55B8E-3FAA-AC38-44E1-8EE71261CDB8}"/>
              </a:ext>
            </a:extLst>
          </p:cNvPr>
          <p:cNvGraphicFramePr/>
          <p:nvPr>
            <p:extLst>
              <p:ext uri="{D42A27DB-BD31-4B8C-83A1-F6EECF244321}">
                <p14:modId xmlns:p14="http://schemas.microsoft.com/office/powerpoint/2010/main" val="585963958"/>
              </p:ext>
            </p:extLst>
          </p:nvPr>
        </p:nvGraphicFramePr>
        <p:xfrm>
          <a:off x="770011" y="4549140"/>
          <a:ext cx="10687961" cy="18780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 8">
            <a:extLst>
              <a:ext uri="{FF2B5EF4-FFF2-40B4-BE49-F238E27FC236}">
                <a16:creationId xmlns:a16="http://schemas.microsoft.com/office/drawing/2014/main" id="{C25ECBD7-E31A-3B29-F3A6-2FCBC9FAA92C}"/>
              </a:ext>
            </a:extLst>
          </p:cNvPr>
          <p:cNvGraphicFramePr/>
          <p:nvPr>
            <p:extLst>
              <p:ext uri="{D42A27DB-BD31-4B8C-83A1-F6EECF244321}">
                <p14:modId xmlns:p14="http://schemas.microsoft.com/office/powerpoint/2010/main" val="1594119625"/>
              </p:ext>
            </p:extLst>
          </p:nvPr>
        </p:nvGraphicFramePr>
        <p:xfrm>
          <a:off x="865822" y="3964422"/>
          <a:ext cx="6449377" cy="36933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145340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40E2D2-4B1F-DA4F-C5B0-578A3FDBDA8B}"/>
              </a:ext>
            </a:extLst>
          </p:cNvPr>
          <p:cNvPicPr>
            <a:picLocks noChangeAspect="1"/>
          </p:cNvPicPr>
          <p:nvPr/>
        </p:nvPicPr>
        <p:blipFill>
          <a:blip r:embed="rId3"/>
          <a:stretch>
            <a:fillRect/>
          </a:stretch>
        </p:blipFill>
        <p:spPr>
          <a:xfrm>
            <a:off x="6526530" y="1343788"/>
            <a:ext cx="5532975" cy="508342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38</a:t>
            </a:fld>
            <a:endParaRPr lang="en-US"/>
          </a:p>
        </p:txBody>
      </p:sp>
      <p:graphicFrame>
        <p:nvGraphicFramePr>
          <p:cNvPr id="2" name="Diagram 1">
            <a:extLst>
              <a:ext uri="{FF2B5EF4-FFF2-40B4-BE49-F238E27FC236}">
                <a16:creationId xmlns:a16="http://schemas.microsoft.com/office/drawing/2014/main" id="{DF0D676E-DD7E-8E59-5DDD-578AE34B9D6D}"/>
              </a:ext>
            </a:extLst>
          </p:cNvPr>
          <p:cNvGraphicFramePr/>
          <p:nvPr>
            <p:extLst>
              <p:ext uri="{D42A27DB-BD31-4B8C-83A1-F6EECF244321}">
                <p14:modId xmlns:p14="http://schemas.microsoft.com/office/powerpoint/2010/main" val="376835358"/>
              </p:ext>
            </p:extLst>
          </p:nvPr>
        </p:nvGraphicFramePr>
        <p:xfrm>
          <a:off x="130842" y="1523205"/>
          <a:ext cx="6395688" cy="45023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graphicFrame>
        <p:nvGraphicFramePr>
          <p:cNvPr id="2" name="Content Placeholder 1">
            <a:extLst>
              <a:ext uri="{FF2B5EF4-FFF2-40B4-BE49-F238E27FC236}">
                <a16:creationId xmlns:a16="http://schemas.microsoft.com/office/drawing/2014/main" id="{4DF3D3E0-025A-EE08-2E0B-CE5673A10900}"/>
              </a:ext>
            </a:extLst>
          </p:cNvPr>
          <p:cNvGraphicFramePr>
            <a:graphicFrameLocks noGrp="1"/>
          </p:cNvGraphicFramePr>
          <p:nvPr>
            <p:ph idx="4294967295"/>
            <p:extLst>
              <p:ext uri="{D42A27DB-BD31-4B8C-83A1-F6EECF244321}">
                <p14:modId xmlns:p14="http://schemas.microsoft.com/office/powerpoint/2010/main" val="713041812"/>
              </p:ext>
            </p:extLst>
          </p:nvPr>
        </p:nvGraphicFramePr>
        <p:xfrm>
          <a:off x="770011" y="1825625"/>
          <a:ext cx="4967850" cy="4929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All Launch Site Names</a:t>
            </a:r>
          </a:p>
        </p:txBody>
      </p:sp>
      <p:pic>
        <p:nvPicPr>
          <p:cNvPr id="6" name="Picture 5">
            <a:extLst>
              <a:ext uri="{FF2B5EF4-FFF2-40B4-BE49-F238E27FC236}">
                <a16:creationId xmlns:a16="http://schemas.microsoft.com/office/drawing/2014/main" id="{7A21C41B-7F0F-8300-8258-06DCA7F196FD}"/>
              </a:ext>
            </a:extLst>
          </p:cNvPr>
          <p:cNvPicPr>
            <a:picLocks noChangeAspect="1"/>
          </p:cNvPicPr>
          <p:nvPr/>
        </p:nvPicPr>
        <p:blipFill>
          <a:blip r:embed="rId8"/>
          <a:stretch>
            <a:fillRect/>
          </a:stretch>
        </p:blipFill>
        <p:spPr>
          <a:xfrm>
            <a:off x="5944533" y="2113338"/>
            <a:ext cx="6041269" cy="39122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67D7639-DF8B-15AF-973A-739F36ECB8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9DA8C5-1B90-C2AC-120C-C767D5006E68}"/>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graphicFrame>
        <p:nvGraphicFramePr>
          <p:cNvPr id="5" name="Diagram 4">
            <a:extLst>
              <a:ext uri="{FF2B5EF4-FFF2-40B4-BE49-F238E27FC236}">
                <a16:creationId xmlns:a16="http://schemas.microsoft.com/office/drawing/2014/main" id="{A0C6D357-5F4A-B1AF-79D9-677F6883B3CE}"/>
              </a:ext>
            </a:extLst>
          </p:cNvPr>
          <p:cNvGraphicFramePr/>
          <p:nvPr>
            <p:extLst>
              <p:ext uri="{D42A27DB-BD31-4B8C-83A1-F6EECF244321}">
                <p14:modId xmlns:p14="http://schemas.microsoft.com/office/powerpoint/2010/main" val="1293924752"/>
              </p:ext>
            </p:extLst>
          </p:nvPr>
        </p:nvGraphicFramePr>
        <p:xfrm>
          <a:off x="958903" y="1855249"/>
          <a:ext cx="10499069" cy="4276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1">
            <a:extLst>
              <a:ext uri="{FF2B5EF4-FFF2-40B4-BE49-F238E27FC236}">
                <a16:creationId xmlns:a16="http://schemas.microsoft.com/office/drawing/2014/main" id="{032DD8F4-B7C7-EC43-3EDF-2425C2C8B44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Executive Summary</a:t>
            </a:r>
          </a:p>
        </p:txBody>
      </p:sp>
      <p:graphicFrame>
        <p:nvGraphicFramePr>
          <p:cNvPr id="2" name="Diagram 1">
            <a:extLst>
              <a:ext uri="{FF2B5EF4-FFF2-40B4-BE49-F238E27FC236}">
                <a16:creationId xmlns:a16="http://schemas.microsoft.com/office/drawing/2014/main" id="{4575B2FF-A9F8-7B3A-E255-FE24ED99D409}"/>
              </a:ext>
            </a:extLst>
          </p:cNvPr>
          <p:cNvGraphicFramePr/>
          <p:nvPr>
            <p:extLst>
              <p:ext uri="{D42A27DB-BD31-4B8C-83A1-F6EECF244321}">
                <p14:modId xmlns:p14="http://schemas.microsoft.com/office/powerpoint/2010/main" val="3643015787"/>
              </p:ext>
            </p:extLst>
          </p:nvPr>
        </p:nvGraphicFramePr>
        <p:xfrm>
          <a:off x="770010" y="1306200"/>
          <a:ext cx="6270869" cy="5490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70442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2A70CD-26EE-410C-EF6C-D9BEE64343CD}"/>
              </a:ext>
            </a:extLst>
          </p:cNvPr>
          <p:cNvPicPr>
            <a:picLocks noChangeAspect="1"/>
          </p:cNvPicPr>
          <p:nvPr/>
        </p:nvPicPr>
        <p:blipFill>
          <a:blip r:embed="rId3"/>
          <a:stretch>
            <a:fillRect/>
          </a:stretch>
        </p:blipFill>
        <p:spPr>
          <a:xfrm>
            <a:off x="4377690" y="1321965"/>
            <a:ext cx="7647972" cy="47036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graphicFrame>
        <p:nvGraphicFramePr>
          <p:cNvPr id="8" name="Content Placeholder 7">
            <a:extLst>
              <a:ext uri="{FF2B5EF4-FFF2-40B4-BE49-F238E27FC236}">
                <a16:creationId xmlns:a16="http://schemas.microsoft.com/office/drawing/2014/main" id="{5244B13E-9DCF-88A3-4412-B49B7CE95039}"/>
              </a:ext>
            </a:extLst>
          </p:cNvPr>
          <p:cNvGraphicFramePr>
            <a:graphicFrameLocks noGrp="1"/>
          </p:cNvGraphicFramePr>
          <p:nvPr>
            <p:ph idx="4294967295"/>
            <p:extLst>
              <p:ext uri="{D42A27DB-BD31-4B8C-83A1-F6EECF244321}">
                <p14:modId xmlns:p14="http://schemas.microsoft.com/office/powerpoint/2010/main" val="3477230021"/>
              </p:ext>
            </p:extLst>
          </p:nvPr>
        </p:nvGraphicFramePr>
        <p:xfrm>
          <a:off x="770011" y="1258955"/>
          <a:ext cx="3333359" cy="4766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947F8B-3465-2142-8D5D-DCEAC7CD9C29}"/>
              </a:ext>
            </a:extLst>
          </p:cNvPr>
          <p:cNvPicPr>
            <a:picLocks noChangeAspect="1"/>
          </p:cNvPicPr>
          <p:nvPr/>
        </p:nvPicPr>
        <p:blipFill rotWithShape="1">
          <a:blip r:embed="rId3"/>
          <a:srcRect l="5128" t="17351" b="7273"/>
          <a:stretch/>
        </p:blipFill>
        <p:spPr>
          <a:xfrm>
            <a:off x="651510" y="3760745"/>
            <a:ext cx="10975355" cy="287388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graphicFrame>
        <p:nvGraphicFramePr>
          <p:cNvPr id="2" name="Content Placeholder 1">
            <a:extLst>
              <a:ext uri="{FF2B5EF4-FFF2-40B4-BE49-F238E27FC236}">
                <a16:creationId xmlns:a16="http://schemas.microsoft.com/office/drawing/2014/main" id="{B62F2CEA-0EBB-504D-7221-B8C216F85460}"/>
              </a:ext>
            </a:extLst>
          </p:cNvPr>
          <p:cNvGraphicFramePr>
            <a:graphicFrameLocks noGrp="1"/>
          </p:cNvGraphicFramePr>
          <p:nvPr>
            <p:ph idx="4294967295"/>
            <p:extLst>
              <p:ext uri="{D42A27DB-BD31-4B8C-83A1-F6EECF244321}">
                <p14:modId xmlns:p14="http://schemas.microsoft.com/office/powerpoint/2010/main" val="604280328"/>
              </p:ext>
            </p:extLst>
          </p:nvPr>
        </p:nvGraphicFramePr>
        <p:xfrm>
          <a:off x="565134" y="1202534"/>
          <a:ext cx="11253486" cy="2873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Total Payload Mass</a:t>
            </a:r>
          </a:p>
        </p:txBody>
      </p:sp>
      <p:sp>
        <p:nvSpPr>
          <p:cNvPr id="7" name="Content Placeholder 4">
            <a:extLst>
              <a:ext uri="{FF2B5EF4-FFF2-40B4-BE49-F238E27FC236}">
                <a16:creationId xmlns:a16="http://schemas.microsoft.com/office/drawing/2014/main" id="{CDC7EE29-76AE-DD6A-FF85-F9243E515DCE}"/>
              </a:ext>
            </a:extLst>
          </p:cNvPr>
          <p:cNvSpPr txBox="1">
            <a:spLocks/>
          </p:cNvSpPr>
          <p:nvPr/>
        </p:nvSpPr>
        <p:spPr>
          <a:xfrm>
            <a:off x="734028" y="2894510"/>
            <a:ext cx="4261150" cy="4009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014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077E90-8360-B32F-E2CD-89CF515FE304}"/>
              </a:ext>
            </a:extLst>
          </p:cNvPr>
          <p:cNvPicPr>
            <a:picLocks noChangeAspect="1"/>
          </p:cNvPicPr>
          <p:nvPr/>
        </p:nvPicPr>
        <p:blipFill>
          <a:blip r:embed="rId3"/>
          <a:stretch>
            <a:fillRect/>
          </a:stretch>
        </p:blipFill>
        <p:spPr>
          <a:xfrm>
            <a:off x="4013232" y="4373880"/>
            <a:ext cx="8035290" cy="23811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Average Payload Mass by F9 v1.1</a:t>
            </a:r>
          </a:p>
        </p:txBody>
      </p:sp>
      <p:graphicFrame>
        <p:nvGraphicFramePr>
          <p:cNvPr id="12" name="Diagram 11">
            <a:extLst>
              <a:ext uri="{FF2B5EF4-FFF2-40B4-BE49-F238E27FC236}">
                <a16:creationId xmlns:a16="http://schemas.microsoft.com/office/drawing/2014/main" id="{D3031295-906D-3E69-627B-FC62D7BACE0C}"/>
              </a:ext>
            </a:extLst>
          </p:cNvPr>
          <p:cNvGraphicFramePr/>
          <p:nvPr>
            <p:extLst>
              <p:ext uri="{D42A27DB-BD31-4B8C-83A1-F6EECF244321}">
                <p14:modId xmlns:p14="http://schemas.microsoft.com/office/powerpoint/2010/main" val="2710653459"/>
              </p:ext>
            </p:extLst>
          </p:nvPr>
        </p:nvGraphicFramePr>
        <p:xfrm>
          <a:off x="770011" y="1463040"/>
          <a:ext cx="10515600" cy="28117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5560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First Successful Ground Landing Date</a:t>
            </a:r>
          </a:p>
        </p:txBody>
      </p:sp>
      <p:graphicFrame>
        <p:nvGraphicFramePr>
          <p:cNvPr id="5" name="Diagram 4">
            <a:extLst>
              <a:ext uri="{FF2B5EF4-FFF2-40B4-BE49-F238E27FC236}">
                <a16:creationId xmlns:a16="http://schemas.microsoft.com/office/drawing/2014/main" id="{A6489B68-2B0A-ED1D-032E-665692C9E291}"/>
              </a:ext>
            </a:extLst>
          </p:cNvPr>
          <p:cNvGraphicFramePr/>
          <p:nvPr>
            <p:extLst>
              <p:ext uri="{D42A27DB-BD31-4B8C-83A1-F6EECF244321}">
                <p14:modId xmlns:p14="http://schemas.microsoft.com/office/powerpoint/2010/main" val="506663507"/>
              </p:ext>
            </p:extLst>
          </p:nvPr>
        </p:nvGraphicFramePr>
        <p:xfrm>
          <a:off x="7510421" y="865391"/>
          <a:ext cx="4141861" cy="5405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4">
            <a:extLst>
              <a:ext uri="{FF2B5EF4-FFF2-40B4-BE49-F238E27FC236}">
                <a16:creationId xmlns:a16="http://schemas.microsoft.com/office/drawing/2014/main" id="{DA649139-5533-A879-44E0-19995937B2A5}"/>
              </a:ext>
            </a:extLst>
          </p:cNvPr>
          <p:cNvSpPr txBox="1">
            <a:spLocks/>
          </p:cNvSpPr>
          <p:nvPr/>
        </p:nvSpPr>
        <p:spPr>
          <a:xfrm>
            <a:off x="6875871" y="2015723"/>
            <a:ext cx="4261150" cy="4009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76F0FDE-4A4D-6726-92AF-D7105AA4C7FC}"/>
              </a:ext>
            </a:extLst>
          </p:cNvPr>
          <p:cNvPicPr>
            <a:picLocks noChangeAspect="1"/>
          </p:cNvPicPr>
          <p:nvPr/>
        </p:nvPicPr>
        <p:blipFill>
          <a:blip r:embed="rId8"/>
          <a:stretch>
            <a:fillRect/>
          </a:stretch>
        </p:blipFill>
        <p:spPr>
          <a:xfrm>
            <a:off x="666188" y="1325880"/>
            <a:ext cx="6477561" cy="392048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A4A760-25E6-3B97-8D9F-AB2FECD582E9}"/>
              </a:ext>
            </a:extLst>
          </p:cNvPr>
          <p:cNvPicPr>
            <a:picLocks noChangeAspect="1"/>
          </p:cNvPicPr>
          <p:nvPr/>
        </p:nvPicPr>
        <p:blipFill>
          <a:blip r:embed="rId3"/>
          <a:stretch>
            <a:fillRect/>
          </a:stretch>
        </p:blipFill>
        <p:spPr>
          <a:xfrm>
            <a:off x="4951095" y="1451932"/>
            <a:ext cx="6849781" cy="51546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graphicFrame>
        <p:nvGraphicFramePr>
          <p:cNvPr id="2" name="Content Placeholder 1">
            <a:extLst>
              <a:ext uri="{FF2B5EF4-FFF2-40B4-BE49-F238E27FC236}">
                <a16:creationId xmlns:a16="http://schemas.microsoft.com/office/drawing/2014/main" id="{C807247C-2912-634B-1B59-FA8741927ED3}"/>
              </a:ext>
            </a:extLst>
          </p:cNvPr>
          <p:cNvGraphicFramePr>
            <a:graphicFrameLocks noGrp="1"/>
          </p:cNvGraphicFramePr>
          <p:nvPr>
            <p:ph idx="4294967295"/>
            <p:extLst>
              <p:ext uri="{D42A27DB-BD31-4B8C-83A1-F6EECF244321}">
                <p14:modId xmlns:p14="http://schemas.microsoft.com/office/powerpoint/2010/main" val="1010066091"/>
              </p:ext>
            </p:extLst>
          </p:nvPr>
        </p:nvGraphicFramePr>
        <p:xfrm>
          <a:off x="770011" y="1451931"/>
          <a:ext cx="4019159" cy="51546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FF7DC747-C3B3-BB29-B609-8D170D2558EF}"/>
              </a:ext>
            </a:extLst>
          </p:cNvPr>
          <p:cNvGraphicFramePr/>
          <p:nvPr>
            <p:extLst>
              <p:ext uri="{D42A27DB-BD31-4B8C-83A1-F6EECF244321}">
                <p14:modId xmlns:p14="http://schemas.microsoft.com/office/powerpoint/2010/main" val="2633384103"/>
              </p:ext>
            </p:extLst>
          </p:nvPr>
        </p:nvGraphicFramePr>
        <p:xfrm>
          <a:off x="942975" y="1292081"/>
          <a:ext cx="10629900" cy="513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Total Number of Successful and Failure Mission Outcomes</a:t>
            </a:r>
          </a:p>
        </p:txBody>
      </p:sp>
      <p:pic>
        <p:nvPicPr>
          <p:cNvPr id="6" name="Picture 5">
            <a:extLst>
              <a:ext uri="{FF2B5EF4-FFF2-40B4-BE49-F238E27FC236}">
                <a16:creationId xmlns:a16="http://schemas.microsoft.com/office/drawing/2014/main" id="{A5601ED7-0D4A-4BE1-5E3A-A83851F5102F}"/>
              </a:ext>
            </a:extLst>
          </p:cNvPr>
          <p:cNvPicPr>
            <a:picLocks noChangeAspect="1"/>
          </p:cNvPicPr>
          <p:nvPr/>
        </p:nvPicPr>
        <p:blipFill rotWithShape="1">
          <a:blip r:embed="rId8"/>
          <a:srcRect r="3163"/>
          <a:stretch/>
        </p:blipFill>
        <p:spPr>
          <a:xfrm>
            <a:off x="376735" y="1377807"/>
            <a:ext cx="7700465" cy="30425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B75955-20AB-8C30-D789-4A48BE50FA79}"/>
              </a:ext>
            </a:extLst>
          </p:cNvPr>
          <p:cNvPicPr>
            <a:picLocks noChangeAspect="1"/>
          </p:cNvPicPr>
          <p:nvPr/>
        </p:nvPicPr>
        <p:blipFill>
          <a:blip r:embed="rId3"/>
          <a:stretch>
            <a:fillRect/>
          </a:stretch>
        </p:blipFill>
        <p:spPr>
          <a:xfrm>
            <a:off x="5319782" y="1380967"/>
            <a:ext cx="6285087" cy="537129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graphicFrame>
        <p:nvGraphicFramePr>
          <p:cNvPr id="2" name="Content Placeholder 1">
            <a:extLst>
              <a:ext uri="{FF2B5EF4-FFF2-40B4-BE49-F238E27FC236}">
                <a16:creationId xmlns:a16="http://schemas.microsoft.com/office/drawing/2014/main" id="{CD50617F-278F-F23B-957D-693FEEDA2BF4}"/>
              </a:ext>
            </a:extLst>
          </p:cNvPr>
          <p:cNvGraphicFramePr>
            <a:graphicFrameLocks noGrp="1"/>
          </p:cNvGraphicFramePr>
          <p:nvPr>
            <p:ph idx="4294967295"/>
            <p:extLst>
              <p:ext uri="{D42A27DB-BD31-4B8C-83A1-F6EECF244321}">
                <p14:modId xmlns:p14="http://schemas.microsoft.com/office/powerpoint/2010/main" val="1287999901"/>
              </p:ext>
            </p:extLst>
          </p:nvPr>
        </p:nvGraphicFramePr>
        <p:xfrm>
          <a:off x="415681" y="1380967"/>
          <a:ext cx="4384920" cy="5259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2015 Launch Records</a:t>
            </a:r>
          </a:p>
        </p:txBody>
      </p:sp>
      <p:pic>
        <p:nvPicPr>
          <p:cNvPr id="6" name="Picture 5">
            <a:extLst>
              <a:ext uri="{FF2B5EF4-FFF2-40B4-BE49-F238E27FC236}">
                <a16:creationId xmlns:a16="http://schemas.microsoft.com/office/drawing/2014/main" id="{AF0F3B55-0BDB-3DBE-03DF-070729744C9C}"/>
              </a:ext>
            </a:extLst>
          </p:cNvPr>
          <p:cNvPicPr>
            <a:picLocks noChangeAspect="1"/>
          </p:cNvPicPr>
          <p:nvPr/>
        </p:nvPicPr>
        <p:blipFill rotWithShape="1">
          <a:blip r:embed="rId3"/>
          <a:srcRect r="4631"/>
          <a:stretch/>
        </p:blipFill>
        <p:spPr>
          <a:xfrm>
            <a:off x="639815" y="1457881"/>
            <a:ext cx="6355345" cy="4151570"/>
          </a:xfrm>
          <a:prstGeom prst="rect">
            <a:avLst/>
          </a:prstGeom>
        </p:spPr>
      </p:pic>
      <p:graphicFrame>
        <p:nvGraphicFramePr>
          <p:cNvPr id="2" name="Diagram 1">
            <a:extLst>
              <a:ext uri="{FF2B5EF4-FFF2-40B4-BE49-F238E27FC236}">
                <a16:creationId xmlns:a16="http://schemas.microsoft.com/office/drawing/2014/main" id="{2ED557DB-EC44-DE08-122E-A4AD736C5F53}"/>
              </a:ext>
            </a:extLst>
          </p:cNvPr>
          <p:cNvGraphicFramePr/>
          <p:nvPr>
            <p:extLst>
              <p:ext uri="{D42A27DB-BD31-4B8C-83A1-F6EECF244321}">
                <p14:modId xmlns:p14="http://schemas.microsoft.com/office/powerpoint/2010/main" val="4027003645"/>
              </p:ext>
            </p:extLst>
          </p:nvPr>
        </p:nvGraphicFramePr>
        <p:xfrm>
          <a:off x="7118382" y="1599601"/>
          <a:ext cx="4235417" cy="40098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8439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dirty="0"/>
          </a:p>
        </p:txBody>
      </p:sp>
      <p:graphicFrame>
        <p:nvGraphicFramePr>
          <p:cNvPr id="2" name="Content Placeholder 1">
            <a:extLst>
              <a:ext uri="{FF2B5EF4-FFF2-40B4-BE49-F238E27FC236}">
                <a16:creationId xmlns:a16="http://schemas.microsoft.com/office/drawing/2014/main" id="{43134F66-2510-3656-C298-6365DBEA8BBD}"/>
              </a:ext>
            </a:extLst>
          </p:cNvPr>
          <p:cNvGraphicFramePr>
            <a:graphicFrameLocks noGrp="1"/>
          </p:cNvGraphicFramePr>
          <p:nvPr>
            <p:ph idx="4294967295"/>
            <p:extLst>
              <p:ext uri="{D42A27DB-BD31-4B8C-83A1-F6EECF244321}">
                <p14:modId xmlns:p14="http://schemas.microsoft.com/office/powerpoint/2010/main" val="1640410806"/>
              </p:ext>
            </p:extLst>
          </p:nvPr>
        </p:nvGraphicFramePr>
        <p:xfrm>
          <a:off x="770009" y="1380967"/>
          <a:ext cx="10383765" cy="4743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6EAA26B-8724-B01A-0030-02E3B97A389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FF70862-1B6A-C099-D1FF-3215B11436BA}"/>
              </a:ext>
            </a:extLst>
          </p:cNvPr>
          <p:cNvPicPr>
            <a:picLocks noChangeAspect="1"/>
          </p:cNvPicPr>
          <p:nvPr/>
        </p:nvPicPr>
        <p:blipFill rotWithShape="1">
          <a:blip r:embed="rId3"/>
          <a:srcRect t="8232" r="7137"/>
          <a:stretch/>
        </p:blipFill>
        <p:spPr>
          <a:xfrm>
            <a:off x="770011" y="1417321"/>
            <a:ext cx="10515600" cy="5152698"/>
          </a:xfrm>
          <a:prstGeom prst="rect">
            <a:avLst/>
          </a:prstGeom>
        </p:spPr>
      </p:pic>
      <p:sp>
        <p:nvSpPr>
          <p:cNvPr id="4" name="Slide Number Placeholder 3">
            <a:extLst>
              <a:ext uri="{FF2B5EF4-FFF2-40B4-BE49-F238E27FC236}">
                <a16:creationId xmlns:a16="http://schemas.microsoft.com/office/drawing/2014/main" id="{1F6135BF-2642-9D4B-5061-D606A4C29ABE}"/>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3" name="Title 1">
            <a:extLst>
              <a:ext uri="{FF2B5EF4-FFF2-40B4-BE49-F238E27FC236}">
                <a16:creationId xmlns:a16="http://schemas.microsoft.com/office/drawing/2014/main" id="{9B85C3B6-2B6E-28A7-866D-62356DC29BB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Rank Landing Outcomes Between 2010-06-04 and 2017-03-20</a:t>
            </a:r>
          </a:p>
        </p:txBody>
      </p:sp>
    </p:spTree>
    <p:extLst>
      <p:ext uri="{BB962C8B-B14F-4D97-AF65-F5344CB8AC3E}">
        <p14:creationId xmlns:p14="http://schemas.microsoft.com/office/powerpoint/2010/main" val="150475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1600F6-E9B7-7EA2-4DEC-352500AA4B87}"/>
              </a:ext>
            </a:extLst>
          </p:cNvPr>
          <p:cNvPicPr>
            <a:picLocks noChangeAspect="1"/>
          </p:cNvPicPr>
          <p:nvPr/>
        </p:nvPicPr>
        <p:blipFill>
          <a:blip r:embed="rId3"/>
          <a:stretch>
            <a:fillRect/>
          </a:stretch>
        </p:blipFill>
        <p:spPr>
          <a:xfrm>
            <a:off x="7488962" y="1326894"/>
            <a:ext cx="3744342" cy="4992456"/>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Introduction</a:t>
            </a:r>
          </a:p>
        </p:txBody>
      </p:sp>
      <p:graphicFrame>
        <p:nvGraphicFramePr>
          <p:cNvPr id="9" name="Diagram 8">
            <a:extLst>
              <a:ext uri="{FF2B5EF4-FFF2-40B4-BE49-F238E27FC236}">
                <a16:creationId xmlns:a16="http://schemas.microsoft.com/office/drawing/2014/main" id="{7EC41C41-F91E-593A-3594-7A92A28ACA3E}"/>
              </a:ext>
            </a:extLst>
          </p:cNvPr>
          <p:cNvGraphicFramePr/>
          <p:nvPr>
            <p:extLst>
              <p:ext uri="{D42A27DB-BD31-4B8C-83A1-F6EECF244321}">
                <p14:modId xmlns:p14="http://schemas.microsoft.com/office/powerpoint/2010/main" val="3743719522"/>
              </p:ext>
            </p:extLst>
          </p:nvPr>
        </p:nvGraphicFramePr>
        <p:xfrm>
          <a:off x="958696" y="1315696"/>
          <a:ext cx="6440446" cy="668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974507E4-37BE-BEA6-E88B-BE6D3DB458CF}"/>
              </a:ext>
            </a:extLst>
          </p:cNvPr>
          <p:cNvSpPr txBox="1">
            <a:spLocks/>
          </p:cNvSpPr>
          <p:nvPr/>
        </p:nvSpPr>
        <p:spPr>
          <a:xfrm>
            <a:off x="734028" y="1990610"/>
            <a:ext cx="6665114" cy="40815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63525" indent="0" algn="just">
              <a:lnSpc>
                <a:spcPct val="120000"/>
              </a:lnSpc>
              <a:spcBef>
                <a:spcPts val="1400"/>
              </a:spcBef>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Background: </a:t>
            </a:r>
            <a:r>
              <a:rPr lang="en-US" sz="2200" dirty="0">
                <a:solidFill>
                  <a:schemeClr val="accent3">
                    <a:lumMod val="25000"/>
                  </a:schemeClr>
                </a:solidFill>
                <a:latin typeface="Times New Roman" panose="02020603050405020304" pitchFamily="18" charset="0"/>
                <a:cs typeface="Times New Roman" panose="02020603050405020304" pitchFamily="18"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a:p>
            <a:pPr marL="263525" indent="0" algn="just">
              <a:lnSpc>
                <a:spcPct val="120000"/>
              </a:lnSpc>
              <a:spcBef>
                <a:spcPts val="1400"/>
              </a:spcBef>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Purpose: </a:t>
            </a:r>
            <a:r>
              <a:rPr lang="en-US" sz="2200" dirty="0">
                <a:solidFill>
                  <a:schemeClr val="accent3">
                    <a:lumMod val="25000"/>
                  </a:schemeClr>
                </a:solidFill>
                <a:latin typeface="Times New Roman" panose="02020603050405020304" pitchFamily="18" charset="0"/>
                <a:cs typeface="Times New Roman" panose="02020603050405020304" pitchFamily="18" charset="0"/>
              </a:rPr>
              <a:t>The Scope of this project is to analyze various sources of data available on Falcon 9 rocket launches  and create a Machine Learning pipeline to determine if the First Stage will land successfully or not.</a:t>
            </a: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EDEE10-F63F-CE5F-EF85-E7C12D3F66E2}"/>
              </a:ext>
            </a:extLst>
          </p:cNvPr>
          <p:cNvPicPr>
            <a:picLocks noChangeAspect="1"/>
          </p:cNvPicPr>
          <p:nvPr/>
        </p:nvPicPr>
        <p:blipFill rotWithShape="1">
          <a:blip r:embed="rId3"/>
          <a:srcRect b="2100"/>
          <a:stretch/>
        </p:blipFill>
        <p:spPr>
          <a:xfrm>
            <a:off x="5732444" y="1415457"/>
            <a:ext cx="5964655" cy="476817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graphicFrame>
        <p:nvGraphicFramePr>
          <p:cNvPr id="10" name="Content Placeholder 9">
            <a:extLst>
              <a:ext uri="{FF2B5EF4-FFF2-40B4-BE49-F238E27FC236}">
                <a16:creationId xmlns:a16="http://schemas.microsoft.com/office/drawing/2014/main" id="{762390A8-7866-A8BC-F4EE-73B14C69DA89}"/>
              </a:ext>
            </a:extLst>
          </p:cNvPr>
          <p:cNvGraphicFramePr>
            <a:graphicFrameLocks noGrp="1"/>
          </p:cNvGraphicFramePr>
          <p:nvPr>
            <p:ph idx="4294967295"/>
            <p:extLst>
              <p:ext uri="{D42A27DB-BD31-4B8C-83A1-F6EECF244321}">
                <p14:modId xmlns:p14="http://schemas.microsoft.com/office/powerpoint/2010/main" val="3098479429"/>
              </p:ext>
            </p:extLst>
          </p:nvPr>
        </p:nvGraphicFramePr>
        <p:xfrm>
          <a:off x="625406" y="1415457"/>
          <a:ext cx="4867911" cy="23661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Locating the Space X launch centers on a Folium Map</a:t>
            </a:r>
          </a:p>
        </p:txBody>
      </p:sp>
      <p:pic>
        <p:nvPicPr>
          <p:cNvPr id="8" name="Picture 7">
            <a:extLst>
              <a:ext uri="{FF2B5EF4-FFF2-40B4-BE49-F238E27FC236}">
                <a16:creationId xmlns:a16="http://schemas.microsoft.com/office/drawing/2014/main" id="{5AEBAE98-B7A9-6376-F866-A8F105884A75}"/>
              </a:ext>
            </a:extLst>
          </p:cNvPr>
          <p:cNvPicPr>
            <a:picLocks noChangeAspect="1"/>
          </p:cNvPicPr>
          <p:nvPr/>
        </p:nvPicPr>
        <p:blipFill>
          <a:blip r:embed="rId9"/>
          <a:stretch>
            <a:fillRect/>
          </a:stretch>
        </p:blipFill>
        <p:spPr>
          <a:xfrm>
            <a:off x="494901" y="3874536"/>
            <a:ext cx="5108232" cy="245733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70C8833-9E8C-BED9-FF7D-324FBBD5511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DFBB57-6F71-31D5-9318-3F6D7C982EAF}"/>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2" name="Title 1">
            <a:extLst>
              <a:ext uri="{FF2B5EF4-FFF2-40B4-BE49-F238E27FC236}">
                <a16:creationId xmlns:a16="http://schemas.microsoft.com/office/drawing/2014/main" id="{EE06605A-6E77-9377-681F-343CAE67531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Locating the Space X launch centers on a Folium Map</a:t>
            </a:r>
          </a:p>
        </p:txBody>
      </p:sp>
      <p:pic>
        <p:nvPicPr>
          <p:cNvPr id="6" name="Picture 5">
            <a:extLst>
              <a:ext uri="{FF2B5EF4-FFF2-40B4-BE49-F238E27FC236}">
                <a16:creationId xmlns:a16="http://schemas.microsoft.com/office/drawing/2014/main" id="{215B256C-AC8B-074C-C280-FBCBDB84ACDE}"/>
              </a:ext>
            </a:extLst>
          </p:cNvPr>
          <p:cNvPicPr>
            <a:picLocks noChangeAspect="1"/>
          </p:cNvPicPr>
          <p:nvPr/>
        </p:nvPicPr>
        <p:blipFill rotWithShape="1">
          <a:blip r:embed="rId4"/>
          <a:srcRect l="15618" t="18083" r="20670" b="22000"/>
          <a:stretch/>
        </p:blipFill>
        <p:spPr>
          <a:xfrm>
            <a:off x="734028" y="1351255"/>
            <a:ext cx="10398792" cy="5245074"/>
          </a:xfrm>
          <a:prstGeom prst="rect">
            <a:avLst/>
          </a:prstGeom>
        </p:spPr>
      </p:pic>
    </p:spTree>
    <p:extLst>
      <p:ext uri="{BB962C8B-B14F-4D97-AF65-F5344CB8AC3E}">
        <p14:creationId xmlns:p14="http://schemas.microsoft.com/office/powerpoint/2010/main" val="3246014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7E5257B-EDE2-7981-3B4E-4690F2A1185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4B45C5-4141-A3D0-8CCF-C23EFD0E6A9F}"/>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2" name="Title 1">
            <a:extLst>
              <a:ext uri="{FF2B5EF4-FFF2-40B4-BE49-F238E27FC236}">
                <a16:creationId xmlns:a16="http://schemas.microsoft.com/office/drawing/2014/main" id="{DE6C0793-A4D7-02B7-823F-C3760978348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Locating the Space X launch centers on a Folium Map</a:t>
            </a:r>
          </a:p>
        </p:txBody>
      </p:sp>
      <p:graphicFrame>
        <p:nvGraphicFramePr>
          <p:cNvPr id="4" name="Diagram 3">
            <a:extLst>
              <a:ext uri="{FF2B5EF4-FFF2-40B4-BE49-F238E27FC236}">
                <a16:creationId xmlns:a16="http://schemas.microsoft.com/office/drawing/2014/main" id="{99CDFDDA-D969-B6D4-E121-044CD080085B}"/>
              </a:ext>
            </a:extLst>
          </p:cNvPr>
          <p:cNvGraphicFramePr/>
          <p:nvPr>
            <p:extLst>
              <p:ext uri="{D42A27DB-BD31-4B8C-83A1-F6EECF244321}">
                <p14:modId xmlns:p14="http://schemas.microsoft.com/office/powerpoint/2010/main" val="3599901257"/>
              </p:ext>
            </p:extLst>
          </p:nvPr>
        </p:nvGraphicFramePr>
        <p:xfrm>
          <a:off x="988975" y="3647632"/>
          <a:ext cx="10214049" cy="25391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3B73075F-FBE5-B692-C832-B61FDE520159}"/>
              </a:ext>
            </a:extLst>
          </p:cNvPr>
          <p:cNvPicPr>
            <a:picLocks noChangeAspect="1"/>
          </p:cNvPicPr>
          <p:nvPr/>
        </p:nvPicPr>
        <p:blipFill rotWithShape="1">
          <a:blip r:embed="rId9"/>
          <a:srcRect l="7821" t="16165" b="20351"/>
          <a:stretch/>
        </p:blipFill>
        <p:spPr>
          <a:xfrm>
            <a:off x="770011" y="1476376"/>
            <a:ext cx="4945380" cy="2080260"/>
          </a:xfrm>
          <a:prstGeom prst="rect">
            <a:avLst/>
          </a:prstGeom>
        </p:spPr>
      </p:pic>
      <p:pic>
        <p:nvPicPr>
          <p:cNvPr id="10" name="Picture 9">
            <a:extLst>
              <a:ext uri="{FF2B5EF4-FFF2-40B4-BE49-F238E27FC236}">
                <a16:creationId xmlns:a16="http://schemas.microsoft.com/office/drawing/2014/main" id="{B0AFFC3D-5787-3833-17F4-A29C14965F07}"/>
              </a:ext>
            </a:extLst>
          </p:cNvPr>
          <p:cNvPicPr>
            <a:picLocks noChangeAspect="1"/>
          </p:cNvPicPr>
          <p:nvPr/>
        </p:nvPicPr>
        <p:blipFill>
          <a:blip r:embed="rId10"/>
          <a:stretch>
            <a:fillRect/>
          </a:stretch>
        </p:blipFill>
        <p:spPr>
          <a:xfrm>
            <a:off x="7817729" y="1476376"/>
            <a:ext cx="3909060" cy="2127006"/>
          </a:xfrm>
          <a:prstGeom prst="rect">
            <a:avLst/>
          </a:prstGeom>
        </p:spPr>
      </p:pic>
      <p:graphicFrame>
        <p:nvGraphicFramePr>
          <p:cNvPr id="9" name="Diagram 8">
            <a:extLst>
              <a:ext uri="{FF2B5EF4-FFF2-40B4-BE49-F238E27FC236}">
                <a16:creationId xmlns:a16="http://schemas.microsoft.com/office/drawing/2014/main" id="{2A90EDFD-A8CA-69B0-65F2-80F0AECA5099}"/>
              </a:ext>
            </a:extLst>
          </p:cNvPr>
          <p:cNvGraphicFramePr/>
          <p:nvPr>
            <p:extLst>
              <p:ext uri="{D42A27DB-BD31-4B8C-83A1-F6EECF244321}">
                <p14:modId xmlns:p14="http://schemas.microsoft.com/office/powerpoint/2010/main" val="4289960477"/>
              </p:ext>
            </p:extLst>
          </p:nvPr>
        </p:nvGraphicFramePr>
        <p:xfrm>
          <a:off x="6027811" y="1691640"/>
          <a:ext cx="1538849" cy="151872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027013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graphicFrame>
        <p:nvGraphicFramePr>
          <p:cNvPr id="2" name="Content Placeholder 1">
            <a:extLst>
              <a:ext uri="{FF2B5EF4-FFF2-40B4-BE49-F238E27FC236}">
                <a16:creationId xmlns:a16="http://schemas.microsoft.com/office/drawing/2014/main" id="{ADBAE4A6-9DD6-29F3-18E3-06EFA0AD5A98}"/>
              </a:ext>
            </a:extLst>
          </p:cNvPr>
          <p:cNvGraphicFramePr>
            <a:graphicFrameLocks noGrp="1"/>
          </p:cNvGraphicFramePr>
          <p:nvPr>
            <p:ph idx="4294967295"/>
            <p:extLst>
              <p:ext uri="{D42A27DB-BD31-4B8C-83A1-F6EECF244321}">
                <p14:modId xmlns:p14="http://schemas.microsoft.com/office/powerpoint/2010/main" val="1461219071"/>
              </p:ext>
            </p:extLst>
          </p:nvPr>
        </p:nvGraphicFramePr>
        <p:xfrm>
          <a:off x="770010" y="1380967"/>
          <a:ext cx="4190610" cy="5046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 on the map</a:t>
            </a:r>
          </a:p>
        </p:txBody>
      </p:sp>
      <p:pic>
        <p:nvPicPr>
          <p:cNvPr id="4" name="Picture 3">
            <a:extLst>
              <a:ext uri="{FF2B5EF4-FFF2-40B4-BE49-F238E27FC236}">
                <a16:creationId xmlns:a16="http://schemas.microsoft.com/office/drawing/2014/main" id="{929CE781-6462-7A2E-07ED-FEB86506C6CA}"/>
              </a:ext>
            </a:extLst>
          </p:cNvPr>
          <p:cNvPicPr>
            <a:picLocks noChangeAspect="1"/>
          </p:cNvPicPr>
          <p:nvPr/>
        </p:nvPicPr>
        <p:blipFill>
          <a:blip r:embed="rId8"/>
          <a:stretch>
            <a:fillRect/>
          </a:stretch>
        </p:blipFill>
        <p:spPr>
          <a:xfrm>
            <a:off x="5213280" y="1380967"/>
            <a:ext cx="6506672" cy="30538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849B453-9917-AB2D-5C2E-6A88DFD5364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AD149F-F927-9DC5-1682-F0EECBE31ED9}"/>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DF0F7B4C-A560-8939-A826-C91D57D8CD82}"/>
              </a:ext>
            </a:extLst>
          </p:cNvPr>
          <p:cNvSpPr>
            <a:spLocks noGrp="1"/>
          </p:cNvSpPr>
          <p:nvPr>
            <p:ph idx="4294967295"/>
          </p:nvPr>
        </p:nvSpPr>
        <p:spPr>
          <a:xfrm>
            <a:off x="770010" y="1380967"/>
            <a:ext cx="6362310" cy="549049"/>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latin typeface="Times New Roman" panose="02020603050405020304" pitchFamily="18" charset="0"/>
                <a:cs typeface="Times New Roman" panose="02020603050405020304" pitchFamily="18" charset="0"/>
              </a:rPr>
              <a:t>Results of Launch Sites in Florida</a:t>
            </a:r>
          </a:p>
          <a:p>
            <a:pPr>
              <a:spcBef>
                <a:spcPts val="1400"/>
              </a:spcBef>
            </a:pP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50E880E3-8705-C599-4E99-9571A79129C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Color-labeled launch outcomes on the map</a:t>
            </a:r>
          </a:p>
        </p:txBody>
      </p:sp>
      <p:pic>
        <p:nvPicPr>
          <p:cNvPr id="9" name="Picture 8">
            <a:extLst>
              <a:ext uri="{FF2B5EF4-FFF2-40B4-BE49-F238E27FC236}">
                <a16:creationId xmlns:a16="http://schemas.microsoft.com/office/drawing/2014/main" id="{7772F38E-DF03-46BE-1747-3A995AB97770}"/>
              </a:ext>
            </a:extLst>
          </p:cNvPr>
          <p:cNvPicPr>
            <a:picLocks noChangeAspect="1"/>
          </p:cNvPicPr>
          <p:nvPr/>
        </p:nvPicPr>
        <p:blipFill>
          <a:blip r:embed="rId4"/>
          <a:stretch>
            <a:fillRect/>
          </a:stretch>
        </p:blipFill>
        <p:spPr>
          <a:xfrm>
            <a:off x="3535047" y="2777862"/>
            <a:ext cx="3215919" cy="3360711"/>
          </a:xfrm>
          <a:prstGeom prst="rect">
            <a:avLst/>
          </a:prstGeom>
        </p:spPr>
      </p:pic>
      <p:pic>
        <p:nvPicPr>
          <p:cNvPr id="11" name="Picture 10">
            <a:extLst>
              <a:ext uri="{FF2B5EF4-FFF2-40B4-BE49-F238E27FC236}">
                <a16:creationId xmlns:a16="http://schemas.microsoft.com/office/drawing/2014/main" id="{B2C7A277-D904-13DE-9915-6BE42666C0CD}"/>
              </a:ext>
            </a:extLst>
          </p:cNvPr>
          <p:cNvPicPr>
            <a:picLocks noChangeAspect="1"/>
          </p:cNvPicPr>
          <p:nvPr/>
        </p:nvPicPr>
        <p:blipFill>
          <a:blip r:embed="rId5"/>
          <a:stretch>
            <a:fillRect/>
          </a:stretch>
        </p:blipFill>
        <p:spPr>
          <a:xfrm>
            <a:off x="7730766" y="1825279"/>
            <a:ext cx="3215919" cy="4313294"/>
          </a:xfrm>
          <a:prstGeom prst="rect">
            <a:avLst/>
          </a:prstGeom>
        </p:spPr>
      </p:pic>
      <p:pic>
        <p:nvPicPr>
          <p:cNvPr id="13" name="Picture 12">
            <a:extLst>
              <a:ext uri="{FF2B5EF4-FFF2-40B4-BE49-F238E27FC236}">
                <a16:creationId xmlns:a16="http://schemas.microsoft.com/office/drawing/2014/main" id="{6096C1D9-47F1-B3D8-20E3-DF8F319C3083}"/>
              </a:ext>
            </a:extLst>
          </p:cNvPr>
          <p:cNvPicPr>
            <a:picLocks noChangeAspect="1"/>
          </p:cNvPicPr>
          <p:nvPr/>
        </p:nvPicPr>
        <p:blipFill>
          <a:blip r:embed="rId6"/>
          <a:stretch>
            <a:fillRect/>
          </a:stretch>
        </p:blipFill>
        <p:spPr>
          <a:xfrm>
            <a:off x="497669" y="4394899"/>
            <a:ext cx="2057578" cy="2164268"/>
          </a:xfrm>
          <a:prstGeom prst="rect">
            <a:avLst/>
          </a:prstGeom>
        </p:spPr>
      </p:pic>
      <p:sp>
        <p:nvSpPr>
          <p:cNvPr id="14" name="Content Placeholder 4">
            <a:extLst>
              <a:ext uri="{FF2B5EF4-FFF2-40B4-BE49-F238E27FC236}">
                <a16:creationId xmlns:a16="http://schemas.microsoft.com/office/drawing/2014/main" id="{4C04C227-95FF-197E-F8BF-8C6F59C34E8B}"/>
              </a:ext>
            </a:extLst>
          </p:cNvPr>
          <p:cNvSpPr txBox="1">
            <a:spLocks/>
          </p:cNvSpPr>
          <p:nvPr/>
        </p:nvSpPr>
        <p:spPr>
          <a:xfrm>
            <a:off x="408736" y="3845850"/>
            <a:ext cx="251557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800" dirty="0">
                <a:solidFill>
                  <a:schemeClr val="accent3">
                    <a:lumMod val="25000"/>
                  </a:schemeClr>
                </a:solidFill>
                <a:latin typeface="Times New Roman" panose="02020603050405020304" pitchFamily="18" charset="0"/>
                <a:cs typeface="Times New Roman" panose="02020603050405020304" pitchFamily="18" charset="0"/>
              </a:rPr>
              <a:t>KSC LC-39A</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5" name="Content Placeholder 4">
            <a:extLst>
              <a:ext uri="{FF2B5EF4-FFF2-40B4-BE49-F238E27FC236}">
                <a16:creationId xmlns:a16="http://schemas.microsoft.com/office/drawing/2014/main" id="{87DBA301-1D97-56D7-38BE-CFF18B1D3FF4}"/>
              </a:ext>
            </a:extLst>
          </p:cNvPr>
          <p:cNvSpPr txBox="1">
            <a:spLocks/>
          </p:cNvSpPr>
          <p:nvPr/>
        </p:nvSpPr>
        <p:spPr>
          <a:xfrm>
            <a:off x="3452354" y="2112050"/>
            <a:ext cx="2875702"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800" dirty="0">
                <a:solidFill>
                  <a:schemeClr val="accent3">
                    <a:lumMod val="25000"/>
                  </a:schemeClr>
                </a:solidFill>
                <a:latin typeface="Times New Roman" panose="02020603050405020304" pitchFamily="18" charset="0"/>
                <a:cs typeface="Times New Roman" panose="02020603050405020304" pitchFamily="18" charset="0"/>
              </a:rPr>
              <a:t>CCAFS LC-40</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6" name="Content Placeholder 4">
            <a:extLst>
              <a:ext uri="{FF2B5EF4-FFF2-40B4-BE49-F238E27FC236}">
                <a16:creationId xmlns:a16="http://schemas.microsoft.com/office/drawing/2014/main" id="{98A76374-87C5-C6B6-A35D-214879C0B7C8}"/>
              </a:ext>
            </a:extLst>
          </p:cNvPr>
          <p:cNvSpPr txBox="1">
            <a:spLocks/>
          </p:cNvSpPr>
          <p:nvPr/>
        </p:nvSpPr>
        <p:spPr>
          <a:xfrm>
            <a:off x="7502317" y="1345468"/>
            <a:ext cx="2967563"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800" dirty="0">
                <a:solidFill>
                  <a:schemeClr val="accent3">
                    <a:lumMod val="25000"/>
                  </a:schemeClr>
                </a:solidFill>
                <a:latin typeface="Times New Roman" panose="02020603050405020304" pitchFamily="18" charset="0"/>
                <a:cs typeface="Times New Roman" panose="02020603050405020304" pitchFamily="18" charset="0"/>
              </a:rPr>
              <a:t>CCAFS SLC-40</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011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7681C86-93F8-1AE9-7A5D-36F0E23CE48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5BC846-5495-3433-09E1-CB62D34CF866}"/>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EE6CB6B3-91AD-7F1B-DBEF-7A79B066401A}"/>
              </a:ext>
            </a:extLst>
          </p:cNvPr>
          <p:cNvSpPr>
            <a:spLocks noGrp="1"/>
          </p:cNvSpPr>
          <p:nvPr>
            <p:ph idx="4294967295"/>
          </p:nvPr>
        </p:nvSpPr>
        <p:spPr>
          <a:xfrm>
            <a:off x="770011" y="1380967"/>
            <a:ext cx="3847710" cy="549049"/>
          </a:xfrm>
          <a:prstGeom prst="rect">
            <a:avLst/>
          </a:prstGeom>
        </p:spPr>
        <p:txBody>
          <a:bodyPr lIns="91440" tIns="45720" rIns="91440" bIns="45720" anchor="t">
            <a:normAutofit fontScale="92500"/>
          </a:bodyPr>
          <a:lstStyle/>
          <a:p>
            <a:pPr>
              <a:spcBef>
                <a:spcPts val="1400"/>
              </a:spcBef>
            </a:pPr>
            <a:r>
              <a:rPr lang="en-US" dirty="0">
                <a:solidFill>
                  <a:schemeClr val="accent3">
                    <a:lumMod val="25000"/>
                  </a:schemeClr>
                </a:solidFill>
                <a:latin typeface="Times New Roman" panose="02020603050405020304" pitchFamily="18" charset="0"/>
                <a:cs typeface="Times New Roman" panose="02020603050405020304" pitchFamily="18" charset="0"/>
              </a:rPr>
              <a:t>Launch Site in California</a:t>
            </a:r>
          </a:p>
          <a:p>
            <a:pPr>
              <a:spcBef>
                <a:spcPts val="1400"/>
              </a:spcBef>
            </a:pP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0B06B178-1ED4-68CE-6C9C-00C7311BA8F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Color-labeled launch outcomes on the map</a:t>
            </a:r>
          </a:p>
        </p:txBody>
      </p:sp>
      <p:sp>
        <p:nvSpPr>
          <p:cNvPr id="14" name="Content Placeholder 4">
            <a:extLst>
              <a:ext uri="{FF2B5EF4-FFF2-40B4-BE49-F238E27FC236}">
                <a16:creationId xmlns:a16="http://schemas.microsoft.com/office/drawing/2014/main" id="{BB8B9CDD-6776-29AF-0282-DE9AA4AB88A0}"/>
              </a:ext>
            </a:extLst>
          </p:cNvPr>
          <p:cNvSpPr txBox="1">
            <a:spLocks/>
          </p:cNvSpPr>
          <p:nvPr/>
        </p:nvSpPr>
        <p:spPr>
          <a:xfrm>
            <a:off x="1243752" y="2223284"/>
            <a:ext cx="3847710"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800" dirty="0">
                <a:solidFill>
                  <a:schemeClr val="accent3">
                    <a:lumMod val="25000"/>
                  </a:schemeClr>
                </a:solidFill>
                <a:latin typeface="Times New Roman" panose="02020603050405020304" pitchFamily="18" charset="0"/>
                <a:cs typeface="Times New Roman" panose="02020603050405020304" pitchFamily="18" charset="0"/>
              </a:rPr>
              <a:t>VAFB SLC-4E</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3FE5FF5-037C-32E7-84F1-E2728937F724}"/>
              </a:ext>
            </a:extLst>
          </p:cNvPr>
          <p:cNvPicPr>
            <a:picLocks noChangeAspect="1"/>
          </p:cNvPicPr>
          <p:nvPr/>
        </p:nvPicPr>
        <p:blipFill>
          <a:blip r:embed="rId4"/>
          <a:stretch>
            <a:fillRect/>
          </a:stretch>
        </p:blipFill>
        <p:spPr>
          <a:xfrm>
            <a:off x="4617721" y="1380967"/>
            <a:ext cx="6126479" cy="5168832"/>
          </a:xfrm>
          <a:prstGeom prst="rect">
            <a:avLst/>
          </a:prstGeom>
        </p:spPr>
      </p:pic>
    </p:spTree>
    <p:extLst>
      <p:ext uri="{BB962C8B-B14F-4D97-AF65-F5344CB8AC3E}">
        <p14:creationId xmlns:p14="http://schemas.microsoft.com/office/powerpoint/2010/main" val="3517601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42796"/>
            <a:ext cx="9930647" cy="86550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Selected Launch Site: KSC LC-39A (</a:t>
            </a:r>
            <a:r>
              <a:rPr lang="en-US" sz="1800" b="1" dirty="0">
                <a:solidFill>
                  <a:schemeClr val="accent3">
                    <a:lumMod val="25000"/>
                  </a:schemeClr>
                </a:solidFill>
                <a:latin typeface="Times New Roman" panose="02020603050405020304" pitchFamily="18" charset="0"/>
                <a:cs typeface="Times New Roman" panose="02020603050405020304" pitchFamily="18" charset="0"/>
              </a:rPr>
              <a:t>Reason: </a:t>
            </a:r>
            <a:r>
              <a:rPr lang="en-US" sz="1800" dirty="0">
                <a:solidFill>
                  <a:schemeClr val="accent3">
                    <a:lumMod val="25000"/>
                  </a:schemeClr>
                </a:solidFill>
                <a:latin typeface="Times New Roman" panose="02020603050405020304" pitchFamily="18" charset="0"/>
                <a:cs typeface="Times New Roman" panose="02020603050405020304" pitchFamily="18" charset="0"/>
              </a:rPr>
              <a:t>Most successful launch site as per the data used).</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 Screenshots: enclosed in the subsequent slide.</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Proximities such as railway, highway, coastline</a:t>
            </a:r>
          </a:p>
        </p:txBody>
      </p:sp>
      <p:graphicFrame>
        <p:nvGraphicFramePr>
          <p:cNvPr id="2" name="Table 1">
            <a:extLst>
              <a:ext uri="{FF2B5EF4-FFF2-40B4-BE49-F238E27FC236}">
                <a16:creationId xmlns:a16="http://schemas.microsoft.com/office/drawing/2014/main" id="{C350BF5C-D2F0-7454-AB17-737B870A36DE}"/>
              </a:ext>
            </a:extLst>
          </p:cNvPr>
          <p:cNvGraphicFramePr>
            <a:graphicFrameLocks noGrp="1"/>
          </p:cNvGraphicFramePr>
          <p:nvPr>
            <p:extLst>
              <p:ext uri="{D42A27DB-BD31-4B8C-83A1-F6EECF244321}">
                <p14:modId xmlns:p14="http://schemas.microsoft.com/office/powerpoint/2010/main" val="2008358851"/>
              </p:ext>
            </p:extLst>
          </p:nvPr>
        </p:nvGraphicFramePr>
        <p:xfrm>
          <a:off x="861445" y="2281354"/>
          <a:ext cx="10596527" cy="3474720"/>
        </p:xfrm>
        <a:graphic>
          <a:graphicData uri="http://schemas.openxmlformats.org/drawingml/2006/table">
            <a:tbl>
              <a:tblPr firstRow="1" bandRow="1">
                <a:tableStyleId>{5A111915-BE36-4E01-A7E5-04B1672EAD32}</a:tableStyleId>
              </a:tblPr>
              <a:tblGrid>
                <a:gridCol w="546329">
                  <a:extLst>
                    <a:ext uri="{9D8B030D-6E8A-4147-A177-3AD203B41FA5}">
                      <a16:colId xmlns:a16="http://schemas.microsoft.com/office/drawing/2014/main" val="3598284097"/>
                    </a:ext>
                  </a:extLst>
                </a:gridCol>
                <a:gridCol w="2524766">
                  <a:extLst>
                    <a:ext uri="{9D8B030D-6E8A-4147-A177-3AD203B41FA5}">
                      <a16:colId xmlns:a16="http://schemas.microsoft.com/office/drawing/2014/main" val="3616317235"/>
                    </a:ext>
                  </a:extLst>
                </a:gridCol>
                <a:gridCol w="1433416">
                  <a:extLst>
                    <a:ext uri="{9D8B030D-6E8A-4147-A177-3AD203B41FA5}">
                      <a16:colId xmlns:a16="http://schemas.microsoft.com/office/drawing/2014/main" val="4053560649"/>
                    </a:ext>
                  </a:extLst>
                </a:gridCol>
                <a:gridCol w="2240107">
                  <a:extLst>
                    <a:ext uri="{9D8B030D-6E8A-4147-A177-3AD203B41FA5}">
                      <a16:colId xmlns:a16="http://schemas.microsoft.com/office/drawing/2014/main" val="1120812125"/>
                    </a:ext>
                  </a:extLst>
                </a:gridCol>
                <a:gridCol w="3851909">
                  <a:extLst>
                    <a:ext uri="{9D8B030D-6E8A-4147-A177-3AD203B41FA5}">
                      <a16:colId xmlns:a16="http://schemas.microsoft.com/office/drawing/2014/main" val="898398991"/>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Sl. No.</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tabLst>
                          <a:tab pos="3771900" algn="l"/>
                        </a:tabLst>
                      </a:pPr>
                      <a:r>
                        <a:rPr lang="en-US" sz="1600" dirty="0">
                          <a:latin typeface="Times New Roman" panose="02020603050405020304" pitchFamily="18" charset="0"/>
                          <a:cs typeface="Times New Roman" panose="02020603050405020304" pitchFamily="18" charset="0"/>
                        </a:rPr>
                        <a:t>Particulars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Distance (KM)</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tabLst>
                          <a:tab pos="2778125" algn="l"/>
                        </a:tabLst>
                      </a:pPr>
                      <a:r>
                        <a:rPr lang="en-US" sz="1600" dirty="0">
                          <a:latin typeface="Times New Roman" panose="02020603050405020304" pitchFamily="18" charset="0"/>
                          <a:cs typeface="Times New Roman" panose="02020603050405020304" pitchFamily="18" charset="0"/>
                        </a:rPr>
                        <a:t>Reference taken</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Analysis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44931428"/>
                  </a:ext>
                </a:extLst>
              </a:tr>
              <a:tr h="370840">
                <a:tc>
                  <a:txBody>
                    <a:bodyPr/>
                    <a:lstStyle/>
                    <a:p>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tc>
                <a:tc>
                  <a:txBody>
                    <a:bodyPr/>
                    <a:lstStyle/>
                    <a:p>
                      <a:pPr>
                        <a:tabLst>
                          <a:tab pos="3771900" algn="l"/>
                        </a:tabLst>
                      </a:pPr>
                      <a:r>
                        <a:rPr lang="en-US" sz="1600" dirty="0">
                          <a:latin typeface="Times New Roman" panose="02020603050405020304" pitchFamily="18" charset="0"/>
                          <a:cs typeface="Times New Roman" panose="02020603050405020304" pitchFamily="18" charset="0"/>
                        </a:rPr>
                        <a:t>Are launch sites in close proximity to coastline?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7.59</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West Coast</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Yes, the Launch site is fairly in close proximity to the coastline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5170317"/>
                  </a:ext>
                </a:extLst>
              </a:tr>
              <a:tr h="370840">
                <a:tc>
                  <a:txBody>
                    <a:bodyPr/>
                    <a:lstStyle/>
                    <a:p>
                      <a:r>
                        <a:rPr lang="en-US" sz="1600" dirty="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a:tc>
                <a:tc>
                  <a:txBody>
                    <a:bodyPr/>
                    <a:lstStyle/>
                    <a:p>
                      <a:pPr>
                        <a:tabLst>
                          <a:tab pos="3771900" algn="l"/>
                        </a:tabLst>
                      </a:pPr>
                      <a:r>
                        <a:rPr lang="en-US" sz="1600" dirty="0">
                          <a:latin typeface="Times New Roman" panose="02020603050405020304" pitchFamily="18" charset="0"/>
                          <a:cs typeface="Times New Roman" panose="02020603050405020304" pitchFamily="18" charset="0"/>
                        </a:rPr>
                        <a:t>Do launch sites keep certain distance away from cities?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71.67</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Orlando</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Yes, the launch sites keep certain distance away from the cities.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7524143"/>
                  </a:ext>
                </a:extLst>
              </a:tr>
              <a:tr h="370840">
                <a:tc>
                  <a:txBody>
                    <a:bodyPr/>
                    <a:lstStyle/>
                    <a:p>
                      <a:r>
                        <a:rPr lang="en-US"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tc>
                <a:tc>
                  <a:txBody>
                    <a:bodyPr/>
                    <a:lstStyle/>
                    <a:p>
                      <a:pPr>
                        <a:tabLst>
                          <a:tab pos="3771900" algn="l"/>
                        </a:tabLst>
                      </a:pPr>
                      <a:r>
                        <a:rPr lang="en-US" sz="1600" dirty="0">
                          <a:latin typeface="Times New Roman" panose="02020603050405020304" pitchFamily="18" charset="0"/>
                          <a:cs typeface="Times New Roman" panose="02020603050405020304" pitchFamily="18" charset="0"/>
                        </a:rPr>
                        <a:t>Are launch sites in close proximity to railways?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21.90</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Florida East Coast Railways, Cocoa</a:t>
                      </a:r>
                    </a:p>
                  </a:txBody>
                  <a:tcPr/>
                </a:tc>
                <a:tc>
                  <a:txBody>
                    <a:bodyPr/>
                    <a:lstStyle/>
                    <a:p>
                      <a:pPr algn="just"/>
                      <a:r>
                        <a:rPr lang="en-US" sz="1600" dirty="0">
                          <a:latin typeface="Times New Roman" panose="02020603050405020304" pitchFamily="18" charset="0"/>
                          <a:cs typeface="Times New Roman" panose="02020603050405020304" pitchFamily="18" charset="0"/>
                        </a:rPr>
                        <a:t>No, the launch sites are not in close proximity to the railways.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0229077"/>
                  </a:ext>
                </a:extLst>
              </a:tr>
              <a:tr h="370840">
                <a:tc>
                  <a:txBody>
                    <a:bodyPr/>
                    <a:lstStyle/>
                    <a:p>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a:tc>
                <a:tc>
                  <a:txBody>
                    <a:bodyPr/>
                    <a:lstStyle/>
                    <a:p>
                      <a:pPr>
                        <a:tabLst>
                          <a:tab pos="3771900" algn="l"/>
                        </a:tabLst>
                      </a:pPr>
                      <a:r>
                        <a:rPr lang="en-US" sz="1600" dirty="0">
                          <a:latin typeface="Times New Roman" panose="02020603050405020304" pitchFamily="18" charset="0"/>
                          <a:cs typeface="Times New Roman" panose="02020603050405020304" pitchFamily="18" charset="0"/>
                        </a:rPr>
                        <a:t>Are launch sites in close proximity to highways?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20.20</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Cheney Highway</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No, the launch sites are not in close proximity to the highways.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7583331"/>
                  </a:ext>
                </a:extLst>
              </a:tr>
              <a:tr h="370840">
                <a:tc>
                  <a:txBody>
                    <a:bodyPr/>
                    <a:lstStyle/>
                    <a:p>
                      <a:r>
                        <a:rPr lang="en-US" sz="1600" dirty="0">
                          <a:latin typeface="Times New Roman" panose="02020603050405020304" pitchFamily="18" charset="0"/>
                          <a:cs typeface="Times New Roman" panose="02020603050405020304" pitchFamily="18" charset="0"/>
                        </a:rPr>
                        <a:t>5</a:t>
                      </a:r>
                      <a:endParaRPr lang="en-IN" sz="1600" dirty="0">
                        <a:latin typeface="Times New Roman" panose="02020603050405020304" pitchFamily="18" charset="0"/>
                        <a:cs typeface="Times New Roman" panose="02020603050405020304" pitchFamily="18" charset="0"/>
                      </a:endParaRPr>
                    </a:p>
                  </a:txBody>
                  <a:tcPr/>
                </a:tc>
                <a:tc>
                  <a:txBody>
                    <a:bodyPr/>
                    <a:lstStyle/>
                    <a:p>
                      <a:pPr>
                        <a:tabLst>
                          <a:tab pos="3771900" algn="l"/>
                        </a:tabLst>
                      </a:pPr>
                      <a:r>
                        <a:rPr lang="en-US" sz="1600" dirty="0">
                          <a:latin typeface="Times New Roman" panose="02020603050405020304" pitchFamily="18" charset="0"/>
                          <a:cs typeface="Times New Roman" panose="02020603050405020304" pitchFamily="18" charset="0"/>
                        </a:rPr>
                        <a:t>Are launch sites in close proximity to Airport?</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16.31</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Space coast regional airport</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No, the launch sites are not in close proximity to the airports.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7129173"/>
                  </a:ext>
                </a:extLst>
              </a:tr>
            </a:tbl>
          </a:graphicData>
        </a:graphic>
      </p:graphicFrame>
    </p:spTree>
    <p:extLst>
      <p:ext uri="{BB962C8B-B14F-4D97-AF65-F5344CB8AC3E}">
        <p14:creationId xmlns:p14="http://schemas.microsoft.com/office/powerpoint/2010/main" val="232499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A779FCC-922A-914E-2471-EE821E7D2F7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509A05-9AE7-3161-0F7D-04231847CBBB}"/>
              </a:ext>
            </a:extLst>
          </p:cNvPr>
          <p:cNvSpPr>
            <a:spLocks noGrp="1"/>
          </p:cNvSpPr>
          <p:nvPr>
            <p:ph type="sldNum" sz="quarter" idx="12"/>
          </p:nvPr>
        </p:nvSpPr>
        <p:spPr/>
        <p:txBody>
          <a:bodyPr/>
          <a:lstStyle/>
          <a:p>
            <a:fld id="{5075537C-CA84-1446-933C-8E9D027F9201}" type="slidenum">
              <a:rPr lang="en-US" smtClean="0"/>
              <a:t>58</a:t>
            </a:fld>
            <a:endParaRPr lang="en-US"/>
          </a:p>
        </p:txBody>
      </p:sp>
      <p:graphicFrame>
        <p:nvGraphicFramePr>
          <p:cNvPr id="7" name="Content Placeholder 6">
            <a:extLst>
              <a:ext uri="{FF2B5EF4-FFF2-40B4-BE49-F238E27FC236}">
                <a16:creationId xmlns:a16="http://schemas.microsoft.com/office/drawing/2014/main" id="{7B98E39D-43BB-3FDB-CA9D-256EE6E62E8C}"/>
              </a:ext>
            </a:extLst>
          </p:cNvPr>
          <p:cNvGraphicFramePr>
            <a:graphicFrameLocks noGrp="1"/>
          </p:cNvGraphicFramePr>
          <p:nvPr>
            <p:ph idx="4294967295"/>
            <p:extLst>
              <p:ext uri="{D42A27DB-BD31-4B8C-83A1-F6EECF244321}">
                <p14:modId xmlns:p14="http://schemas.microsoft.com/office/powerpoint/2010/main" val="2851470527"/>
              </p:ext>
            </p:extLst>
          </p:nvPr>
        </p:nvGraphicFramePr>
        <p:xfrm>
          <a:off x="770011" y="1389193"/>
          <a:ext cx="2658990" cy="438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30ABA847-3E43-86C7-B776-9268EF12419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Proximities such as railway, highway, coastline</a:t>
            </a:r>
          </a:p>
        </p:txBody>
      </p:sp>
      <p:pic>
        <p:nvPicPr>
          <p:cNvPr id="2" name="Picture 1">
            <a:extLst>
              <a:ext uri="{FF2B5EF4-FFF2-40B4-BE49-F238E27FC236}">
                <a16:creationId xmlns:a16="http://schemas.microsoft.com/office/drawing/2014/main" id="{97913333-291F-7B5F-6CD5-E55AF54A594D}"/>
              </a:ext>
            </a:extLst>
          </p:cNvPr>
          <p:cNvPicPr>
            <a:picLocks noChangeAspect="1"/>
          </p:cNvPicPr>
          <p:nvPr/>
        </p:nvPicPr>
        <p:blipFill rotWithShape="1">
          <a:blip r:embed="rId8"/>
          <a:srcRect r="14919"/>
          <a:stretch/>
        </p:blipFill>
        <p:spPr>
          <a:xfrm>
            <a:off x="734028" y="1914558"/>
            <a:ext cx="5058899" cy="4111015"/>
          </a:xfrm>
          <a:prstGeom prst="rect">
            <a:avLst/>
          </a:prstGeom>
        </p:spPr>
      </p:pic>
      <p:graphicFrame>
        <p:nvGraphicFramePr>
          <p:cNvPr id="9" name="Diagram 8">
            <a:extLst>
              <a:ext uri="{FF2B5EF4-FFF2-40B4-BE49-F238E27FC236}">
                <a16:creationId xmlns:a16="http://schemas.microsoft.com/office/drawing/2014/main" id="{C4CEF791-6E90-CD97-1784-E9CA5F3527CA}"/>
              </a:ext>
            </a:extLst>
          </p:cNvPr>
          <p:cNvGraphicFramePr/>
          <p:nvPr>
            <p:extLst>
              <p:ext uri="{D42A27DB-BD31-4B8C-83A1-F6EECF244321}">
                <p14:modId xmlns:p14="http://schemas.microsoft.com/office/powerpoint/2010/main" val="15449695"/>
              </p:ext>
            </p:extLst>
          </p:nvPr>
        </p:nvGraphicFramePr>
        <p:xfrm>
          <a:off x="6363091" y="1389193"/>
          <a:ext cx="2658990" cy="4387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6" name="Picture 5">
            <a:extLst>
              <a:ext uri="{FF2B5EF4-FFF2-40B4-BE49-F238E27FC236}">
                <a16:creationId xmlns:a16="http://schemas.microsoft.com/office/drawing/2014/main" id="{73D7FE36-4CD3-CE92-01D8-8BD4F3FD4387}"/>
              </a:ext>
            </a:extLst>
          </p:cNvPr>
          <p:cNvPicPr>
            <a:picLocks noChangeAspect="1"/>
          </p:cNvPicPr>
          <p:nvPr/>
        </p:nvPicPr>
        <p:blipFill>
          <a:blip r:embed="rId14"/>
          <a:stretch>
            <a:fillRect/>
          </a:stretch>
        </p:blipFill>
        <p:spPr>
          <a:xfrm>
            <a:off x="6365992" y="1937377"/>
            <a:ext cx="4919619" cy="4065376"/>
          </a:xfrm>
          <a:prstGeom prst="rect">
            <a:avLst/>
          </a:prstGeom>
        </p:spPr>
      </p:pic>
    </p:spTree>
    <p:extLst>
      <p:ext uri="{BB962C8B-B14F-4D97-AF65-F5344CB8AC3E}">
        <p14:creationId xmlns:p14="http://schemas.microsoft.com/office/powerpoint/2010/main" val="859799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6A3232B-84A1-46CC-3FEC-B97C7A8F25C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749E78-FB14-0498-2EF2-D3F9557118B7}"/>
              </a:ext>
            </a:extLst>
          </p:cNvPr>
          <p:cNvSpPr>
            <a:spLocks noGrp="1"/>
          </p:cNvSpPr>
          <p:nvPr>
            <p:ph type="sldNum" sz="quarter" idx="12"/>
          </p:nvPr>
        </p:nvSpPr>
        <p:spPr/>
        <p:txBody>
          <a:bodyPr/>
          <a:lstStyle/>
          <a:p>
            <a:fld id="{5075537C-CA84-1446-933C-8E9D027F9201}" type="slidenum">
              <a:rPr lang="en-US" smtClean="0"/>
              <a:t>59</a:t>
            </a:fld>
            <a:endParaRPr lang="en-US"/>
          </a:p>
        </p:txBody>
      </p:sp>
      <p:graphicFrame>
        <p:nvGraphicFramePr>
          <p:cNvPr id="2" name="Content Placeholder 1">
            <a:extLst>
              <a:ext uri="{FF2B5EF4-FFF2-40B4-BE49-F238E27FC236}">
                <a16:creationId xmlns:a16="http://schemas.microsoft.com/office/drawing/2014/main" id="{6EC73F68-AD24-778B-F174-040EE3D3B69C}"/>
              </a:ext>
            </a:extLst>
          </p:cNvPr>
          <p:cNvGraphicFramePr>
            <a:graphicFrameLocks noGrp="1"/>
          </p:cNvGraphicFramePr>
          <p:nvPr>
            <p:ph idx="4294967295"/>
            <p:extLst>
              <p:ext uri="{D42A27DB-BD31-4B8C-83A1-F6EECF244321}">
                <p14:modId xmlns:p14="http://schemas.microsoft.com/office/powerpoint/2010/main" val="2179270446"/>
              </p:ext>
            </p:extLst>
          </p:nvPr>
        </p:nvGraphicFramePr>
        <p:xfrm>
          <a:off x="770011" y="1389193"/>
          <a:ext cx="2658990" cy="438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ED530C59-E6E1-A13F-7E21-99B841D1D40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Proximities such as railway, highway, coastline</a:t>
            </a:r>
          </a:p>
        </p:txBody>
      </p:sp>
      <p:graphicFrame>
        <p:nvGraphicFramePr>
          <p:cNvPr id="12" name="Diagram 11">
            <a:extLst>
              <a:ext uri="{FF2B5EF4-FFF2-40B4-BE49-F238E27FC236}">
                <a16:creationId xmlns:a16="http://schemas.microsoft.com/office/drawing/2014/main" id="{D8A70A00-779C-DC91-A51F-F024B4A03085}"/>
              </a:ext>
            </a:extLst>
          </p:cNvPr>
          <p:cNvGraphicFramePr/>
          <p:nvPr>
            <p:extLst>
              <p:ext uri="{D42A27DB-BD31-4B8C-83A1-F6EECF244321}">
                <p14:modId xmlns:p14="http://schemas.microsoft.com/office/powerpoint/2010/main" val="672709507"/>
              </p:ext>
            </p:extLst>
          </p:nvPr>
        </p:nvGraphicFramePr>
        <p:xfrm>
          <a:off x="8633656" y="1389192"/>
          <a:ext cx="3242113" cy="6940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a:extLst>
              <a:ext uri="{FF2B5EF4-FFF2-40B4-BE49-F238E27FC236}">
                <a16:creationId xmlns:a16="http://schemas.microsoft.com/office/drawing/2014/main" id="{50ABD330-BDF0-B45E-277B-BFB4A6E87D50}"/>
              </a:ext>
            </a:extLst>
          </p:cNvPr>
          <p:cNvPicPr>
            <a:picLocks noChangeAspect="1"/>
          </p:cNvPicPr>
          <p:nvPr/>
        </p:nvPicPr>
        <p:blipFill rotWithShape="1">
          <a:blip r:embed="rId13"/>
          <a:srcRect t="13479" r="31978" b="16728"/>
          <a:stretch/>
        </p:blipFill>
        <p:spPr>
          <a:xfrm>
            <a:off x="770011" y="2129471"/>
            <a:ext cx="2658990" cy="2515552"/>
          </a:xfrm>
          <a:prstGeom prst="rect">
            <a:avLst/>
          </a:prstGeom>
        </p:spPr>
      </p:pic>
      <p:pic>
        <p:nvPicPr>
          <p:cNvPr id="9" name="Picture 8">
            <a:extLst>
              <a:ext uri="{FF2B5EF4-FFF2-40B4-BE49-F238E27FC236}">
                <a16:creationId xmlns:a16="http://schemas.microsoft.com/office/drawing/2014/main" id="{77704E0C-EEE9-6BD6-BB8C-B46142500F86}"/>
              </a:ext>
            </a:extLst>
          </p:cNvPr>
          <p:cNvPicPr>
            <a:picLocks noChangeAspect="1"/>
          </p:cNvPicPr>
          <p:nvPr/>
        </p:nvPicPr>
        <p:blipFill>
          <a:blip r:embed="rId14"/>
          <a:stretch>
            <a:fillRect/>
          </a:stretch>
        </p:blipFill>
        <p:spPr>
          <a:xfrm>
            <a:off x="8436735" y="2149664"/>
            <a:ext cx="3710940" cy="2880360"/>
          </a:xfrm>
          <a:prstGeom prst="rect">
            <a:avLst/>
          </a:prstGeom>
        </p:spPr>
      </p:pic>
      <p:graphicFrame>
        <p:nvGraphicFramePr>
          <p:cNvPr id="6" name="Diagram 5">
            <a:extLst>
              <a:ext uri="{FF2B5EF4-FFF2-40B4-BE49-F238E27FC236}">
                <a16:creationId xmlns:a16="http://schemas.microsoft.com/office/drawing/2014/main" id="{9282C521-9241-98D8-1AD4-59993FEF075C}"/>
              </a:ext>
            </a:extLst>
          </p:cNvPr>
          <p:cNvGraphicFramePr/>
          <p:nvPr>
            <p:extLst>
              <p:ext uri="{D42A27DB-BD31-4B8C-83A1-F6EECF244321}">
                <p14:modId xmlns:p14="http://schemas.microsoft.com/office/powerpoint/2010/main" val="105053209"/>
              </p:ext>
            </p:extLst>
          </p:nvPr>
        </p:nvGraphicFramePr>
        <p:xfrm>
          <a:off x="4362253" y="3177540"/>
          <a:ext cx="3268979" cy="68786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1" name="Picture 10">
            <a:extLst>
              <a:ext uri="{FF2B5EF4-FFF2-40B4-BE49-F238E27FC236}">
                <a16:creationId xmlns:a16="http://schemas.microsoft.com/office/drawing/2014/main" id="{5902AA87-6751-5C4B-019C-34A088B88297}"/>
              </a:ext>
            </a:extLst>
          </p:cNvPr>
          <p:cNvPicPr>
            <a:picLocks noChangeAspect="1"/>
          </p:cNvPicPr>
          <p:nvPr/>
        </p:nvPicPr>
        <p:blipFill rotWithShape="1">
          <a:blip r:embed="rId20"/>
          <a:srcRect t="39527"/>
          <a:stretch/>
        </p:blipFill>
        <p:spPr>
          <a:xfrm>
            <a:off x="3687688" y="3911659"/>
            <a:ext cx="4618111" cy="2671516"/>
          </a:xfrm>
          <a:prstGeom prst="rect">
            <a:avLst/>
          </a:prstGeom>
        </p:spPr>
      </p:pic>
    </p:spTree>
    <p:extLst>
      <p:ext uri="{BB962C8B-B14F-4D97-AF65-F5344CB8AC3E}">
        <p14:creationId xmlns:p14="http://schemas.microsoft.com/office/powerpoint/2010/main" val="4167327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250139B-C370-6D19-E8E2-4B0B592297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7F4C90-866F-DCCC-0303-5F8C5D923589}"/>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11ED270D-3FAD-2DCA-BDE0-42EA2E972EB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Introduction</a:t>
            </a:r>
          </a:p>
        </p:txBody>
      </p:sp>
      <p:graphicFrame>
        <p:nvGraphicFramePr>
          <p:cNvPr id="2" name="Diagram 1">
            <a:extLst>
              <a:ext uri="{FF2B5EF4-FFF2-40B4-BE49-F238E27FC236}">
                <a16:creationId xmlns:a16="http://schemas.microsoft.com/office/drawing/2014/main" id="{D2D6916F-C66D-33A8-D8FF-DBCB4EE43327}"/>
              </a:ext>
            </a:extLst>
          </p:cNvPr>
          <p:cNvGraphicFramePr/>
          <p:nvPr>
            <p:extLst>
              <p:ext uri="{D42A27DB-BD31-4B8C-83A1-F6EECF244321}">
                <p14:modId xmlns:p14="http://schemas.microsoft.com/office/powerpoint/2010/main" val="115921046"/>
              </p:ext>
            </p:extLst>
          </p:nvPr>
        </p:nvGraphicFramePr>
        <p:xfrm>
          <a:off x="828068" y="1637256"/>
          <a:ext cx="10219844" cy="549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02F608B5-689B-4DD4-7BA5-D65024C78A32}"/>
              </a:ext>
            </a:extLst>
          </p:cNvPr>
          <p:cNvSpPr txBox="1">
            <a:spLocks/>
          </p:cNvSpPr>
          <p:nvPr/>
        </p:nvSpPr>
        <p:spPr>
          <a:xfrm>
            <a:off x="670198" y="2333103"/>
            <a:ext cx="10219844" cy="1618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spcBef>
                <a:spcPts val="1400"/>
              </a:spcBef>
              <a:buFont typeface="Wingdings" panose="05000000000000000000" pitchFamily="2" charset="2"/>
              <a:buChar char="q"/>
            </a:pPr>
            <a:r>
              <a:rPr lang="en-US" sz="1800" dirty="0">
                <a:solidFill>
                  <a:schemeClr val="accent3">
                    <a:lumMod val="25000"/>
                  </a:schemeClr>
                </a:solidFill>
                <a:latin typeface="Times New Roman" panose="02020603050405020304" pitchFamily="18" charset="0"/>
                <a:cs typeface="Times New Roman" panose="02020603050405020304" pitchFamily="18" charset="0"/>
              </a:rPr>
              <a:t>What factors determine the launch outcome?</a:t>
            </a:r>
          </a:p>
          <a:p>
            <a:pPr lvl="1">
              <a:spcBef>
                <a:spcPts val="1400"/>
              </a:spcBef>
              <a:buFont typeface="Wingdings" panose="05000000000000000000" pitchFamily="2" charset="2"/>
              <a:buChar char="q"/>
            </a:pPr>
            <a:r>
              <a:rPr lang="en-US" sz="1800" dirty="0">
                <a:solidFill>
                  <a:schemeClr val="accent3">
                    <a:lumMod val="25000"/>
                  </a:schemeClr>
                </a:solidFill>
                <a:latin typeface="Times New Roman" panose="02020603050405020304" pitchFamily="18" charset="0"/>
                <a:cs typeface="Times New Roman" panose="02020603050405020304" pitchFamily="18" charset="0"/>
              </a:rPr>
              <a:t>Is there any relation amongst these factors that affect the success of a rocket landing?</a:t>
            </a:r>
          </a:p>
          <a:p>
            <a:pPr lvl="1">
              <a:spcBef>
                <a:spcPts val="1400"/>
              </a:spcBef>
              <a:buFont typeface="Wingdings" panose="05000000000000000000" pitchFamily="2" charset="2"/>
              <a:buChar char="q"/>
            </a:pPr>
            <a:r>
              <a:rPr lang="en-US" sz="1800" dirty="0">
                <a:solidFill>
                  <a:schemeClr val="accent3">
                    <a:lumMod val="25000"/>
                  </a:schemeClr>
                </a:solidFill>
                <a:latin typeface="Times New Roman" panose="02020603050405020304" pitchFamily="18" charset="0"/>
                <a:cs typeface="Times New Roman" panose="02020603050405020304" pitchFamily="18" charset="0"/>
              </a:rPr>
              <a:t>What are the ideal conditions to ensure a successful landing of rocket? </a:t>
            </a:r>
          </a:p>
        </p:txBody>
      </p:sp>
    </p:spTree>
    <p:extLst>
      <p:ext uri="{BB962C8B-B14F-4D97-AF65-F5344CB8AC3E}">
        <p14:creationId xmlns:p14="http://schemas.microsoft.com/office/powerpoint/2010/main" val="1626187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CA6504-DB75-A397-5431-B62AFD96A748}"/>
              </a:ext>
            </a:extLst>
          </p:cNvPr>
          <p:cNvPicPr>
            <a:picLocks noChangeAspect="1"/>
          </p:cNvPicPr>
          <p:nvPr/>
        </p:nvPicPr>
        <p:blipFill>
          <a:blip r:embed="rId3"/>
          <a:stretch>
            <a:fillRect/>
          </a:stretch>
        </p:blipFill>
        <p:spPr>
          <a:xfrm>
            <a:off x="189051" y="1316761"/>
            <a:ext cx="11813898" cy="513674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61</a:t>
            </a:fld>
            <a:endParaRPr lang="en-US" dirty="0"/>
          </a:p>
        </p:txBody>
      </p:sp>
      <p:graphicFrame>
        <p:nvGraphicFramePr>
          <p:cNvPr id="4" name="Content Placeholder 3">
            <a:extLst>
              <a:ext uri="{FF2B5EF4-FFF2-40B4-BE49-F238E27FC236}">
                <a16:creationId xmlns:a16="http://schemas.microsoft.com/office/drawing/2014/main" id="{20A803E7-5FFD-2E2B-7489-1C77B9BB6409}"/>
              </a:ext>
            </a:extLst>
          </p:cNvPr>
          <p:cNvGraphicFramePr>
            <a:graphicFrameLocks noGrp="1"/>
          </p:cNvGraphicFramePr>
          <p:nvPr>
            <p:ph idx="4294967295"/>
            <p:extLst>
              <p:ext uri="{D42A27DB-BD31-4B8C-83A1-F6EECF244321}">
                <p14:modId xmlns:p14="http://schemas.microsoft.com/office/powerpoint/2010/main" val="3088958972"/>
              </p:ext>
            </p:extLst>
          </p:nvPr>
        </p:nvGraphicFramePr>
        <p:xfrm>
          <a:off x="335671" y="3761055"/>
          <a:ext cx="4110599" cy="15538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Pie-Chart: Launch Success for all sites</a:t>
            </a:r>
          </a:p>
        </p:txBody>
      </p:sp>
      <p:graphicFrame>
        <p:nvGraphicFramePr>
          <p:cNvPr id="6" name="Diagram 5">
            <a:extLst>
              <a:ext uri="{FF2B5EF4-FFF2-40B4-BE49-F238E27FC236}">
                <a16:creationId xmlns:a16="http://schemas.microsoft.com/office/drawing/2014/main" id="{196DA63B-13DA-02F8-74AF-93A6CCCD9FE6}"/>
              </a:ext>
            </a:extLst>
          </p:cNvPr>
          <p:cNvGraphicFramePr/>
          <p:nvPr>
            <p:extLst>
              <p:ext uri="{D42A27DB-BD31-4B8C-83A1-F6EECF244321}">
                <p14:modId xmlns:p14="http://schemas.microsoft.com/office/powerpoint/2010/main" val="2091696973"/>
              </p:ext>
            </p:extLst>
          </p:nvPr>
        </p:nvGraphicFramePr>
        <p:xfrm>
          <a:off x="7003562" y="4281168"/>
          <a:ext cx="4110599" cy="25484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700132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12CE71-B478-B671-1647-52D13C41F5FD}"/>
              </a:ext>
            </a:extLst>
          </p:cNvPr>
          <p:cNvPicPr>
            <a:picLocks noChangeAspect="1"/>
          </p:cNvPicPr>
          <p:nvPr/>
        </p:nvPicPr>
        <p:blipFill>
          <a:blip r:embed="rId3"/>
          <a:stretch>
            <a:fillRect/>
          </a:stretch>
        </p:blipFill>
        <p:spPr>
          <a:xfrm>
            <a:off x="0" y="4377715"/>
            <a:ext cx="12192000" cy="2537820"/>
          </a:xfrm>
          <a:prstGeom prst="rect">
            <a:avLst/>
          </a:prstGeom>
        </p:spPr>
      </p:pic>
      <p:pic>
        <p:nvPicPr>
          <p:cNvPr id="4" name="Picture 3">
            <a:extLst>
              <a:ext uri="{FF2B5EF4-FFF2-40B4-BE49-F238E27FC236}">
                <a16:creationId xmlns:a16="http://schemas.microsoft.com/office/drawing/2014/main" id="{3DF75878-B4A9-1D2C-3144-E5A163F281AB}"/>
              </a:ext>
            </a:extLst>
          </p:cNvPr>
          <p:cNvPicPr>
            <a:picLocks noChangeAspect="1"/>
          </p:cNvPicPr>
          <p:nvPr/>
        </p:nvPicPr>
        <p:blipFill>
          <a:blip r:embed="rId4"/>
          <a:stretch>
            <a:fillRect/>
          </a:stretch>
        </p:blipFill>
        <p:spPr>
          <a:xfrm>
            <a:off x="0" y="1211375"/>
            <a:ext cx="12192000" cy="314785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62</a:t>
            </a:fld>
            <a:endParaRPr lang="en-US"/>
          </a:p>
        </p:txBody>
      </p:sp>
      <p:graphicFrame>
        <p:nvGraphicFramePr>
          <p:cNvPr id="2" name="Content Placeholder 1">
            <a:extLst>
              <a:ext uri="{FF2B5EF4-FFF2-40B4-BE49-F238E27FC236}">
                <a16:creationId xmlns:a16="http://schemas.microsoft.com/office/drawing/2014/main" id="{F9FBCC8D-410D-8FD2-74FC-F2D54E648C22}"/>
              </a:ext>
            </a:extLst>
          </p:cNvPr>
          <p:cNvGraphicFramePr>
            <a:graphicFrameLocks noGrp="1"/>
          </p:cNvGraphicFramePr>
          <p:nvPr>
            <p:ph idx="4294967295"/>
            <p:extLst>
              <p:ext uri="{D42A27DB-BD31-4B8C-83A1-F6EECF244321}">
                <p14:modId xmlns:p14="http://schemas.microsoft.com/office/powerpoint/2010/main" val="304637299"/>
              </p:ext>
            </p:extLst>
          </p:nvPr>
        </p:nvGraphicFramePr>
        <p:xfrm>
          <a:off x="80010" y="1211375"/>
          <a:ext cx="4766310" cy="30520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Pie Chart: Launch Site with highest launch success</a:t>
            </a:r>
          </a:p>
        </p:txBody>
      </p:sp>
      <p:graphicFrame>
        <p:nvGraphicFramePr>
          <p:cNvPr id="7" name="Diagram 6">
            <a:extLst>
              <a:ext uri="{FF2B5EF4-FFF2-40B4-BE49-F238E27FC236}">
                <a16:creationId xmlns:a16="http://schemas.microsoft.com/office/drawing/2014/main" id="{CEC7B1CD-795F-D5B6-3167-B2F8473C5D80}"/>
              </a:ext>
            </a:extLst>
          </p:cNvPr>
          <p:cNvGraphicFramePr/>
          <p:nvPr>
            <p:extLst>
              <p:ext uri="{D42A27DB-BD31-4B8C-83A1-F6EECF244321}">
                <p14:modId xmlns:p14="http://schemas.microsoft.com/office/powerpoint/2010/main" val="338025631"/>
              </p:ext>
            </p:extLst>
          </p:nvPr>
        </p:nvGraphicFramePr>
        <p:xfrm>
          <a:off x="6922380" y="3297960"/>
          <a:ext cx="5189610" cy="107975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866160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2E96284D-C15D-D37F-7907-822695CBB6CA}"/>
              </a:ext>
            </a:extLst>
          </p:cNvPr>
          <p:cNvGraphicFramePr/>
          <p:nvPr>
            <p:extLst>
              <p:ext uri="{D42A27DB-BD31-4B8C-83A1-F6EECF244321}">
                <p14:modId xmlns:p14="http://schemas.microsoft.com/office/powerpoint/2010/main" val="3641788964"/>
              </p:ext>
            </p:extLst>
          </p:nvPr>
        </p:nvGraphicFramePr>
        <p:xfrm>
          <a:off x="378079" y="4614221"/>
          <a:ext cx="11435842" cy="1925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AB61CC03-E373-DD9A-0DBE-5F687D57B263}"/>
              </a:ext>
            </a:extLst>
          </p:cNvPr>
          <p:cNvPicPr>
            <a:picLocks noChangeAspect="1"/>
          </p:cNvPicPr>
          <p:nvPr/>
        </p:nvPicPr>
        <p:blipFill>
          <a:blip r:embed="rId8"/>
          <a:stretch>
            <a:fillRect/>
          </a:stretch>
        </p:blipFill>
        <p:spPr>
          <a:xfrm>
            <a:off x="0" y="2167562"/>
            <a:ext cx="12191999" cy="225213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Scatter Plot: Payload vs. Launch Outcome scatter plot for all sites </a:t>
            </a:r>
          </a:p>
        </p:txBody>
      </p:sp>
      <p:graphicFrame>
        <p:nvGraphicFramePr>
          <p:cNvPr id="2" name="Diagram 1">
            <a:extLst>
              <a:ext uri="{FF2B5EF4-FFF2-40B4-BE49-F238E27FC236}">
                <a16:creationId xmlns:a16="http://schemas.microsoft.com/office/drawing/2014/main" id="{C6A873FE-CF07-5B18-9CBD-8973654002C8}"/>
              </a:ext>
            </a:extLst>
          </p:cNvPr>
          <p:cNvGraphicFramePr/>
          <p:nvPr>
            <p:extLst>
              <p:ext uri="{D42A27DB-BD31-4B8C-83A1-F6EECF244321}">
                <p14:modId xmlns:p14="http://schemas.microsoft.com/office/powerpoint/2010/main" val="3455825209"/>
              </p:ext>
            </p:extLst>
          </p:nvPr>
        </p:nvGraphicFramePr>
        <p:xfrm>
          <a:off x="669073" y="1423988"/>
          <a:ext cx="10414662" cy="5490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Right Brace 4">
            <a:extLst>
              <a:ext uri="{FF2B5EF4-FFF2-40B4-BE49-F238E27FC236}">
                <a16:creationId xmlns:a16="http://schemas.microsoft.com/office/drawing/2014/main" id="{9D83B1E3-0750-709B-EEAC-7D86B763947F}"/>
              </a:ext>
            </a:extLst>
          </p:cNvPr>
          <p:cNvSpPr/>
          <p:nvPr/>
        </p:nvSpPr>
        <p:spPr>
          <a:xfrm rot="5400000">
            <a:off x="2976067" y="1649211"/>
            <a:ext cx="309840" cy="59300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52359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EE7FAC0-68C1-A32A-5E82-3FEB47432BBA}"/>
            </a:ext>
          </a:extLst>
        </p:cNvPr>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EF90D62E-314D-8BB8-8DCB-F5A0371DB0F6}"/>
              </a:ext>
            </a:extLst>
          </p:cNvPr>
          <p:cNvGraphicFramePr/>
          <p:nvPr>
            <p:extLst>
              <p:ext uri="{D42A27DB-BD31-4B8C-83A1-F6EECF244321}">
                <p14:modId xmlns:p14="http://schemas.microsoft.com/office/powerpoint/2010/main" val="967667540"/>
              </p:ext>
            </p:extLst>
          </p:nvPr>
        </p:nvGraphicFramePr>
        <p:xfrm>
          <a:off x="378079" y="4642983"/>
          <a:ext cx="11204321" cy="1925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D153D02C-6CE8-C4D0-4E58-38077C5EE802}"/>
              </a:ext>
            </a:extLst>
          </p:cNvPr>
          <p:cNvPicPr>
            <a:picLocks noChangeAspect="1"/>
          </p:cNvPicPr>
          <p:nvPr/>
        </p:nvPicPr>
        <p:blipFill>
          <a:blip r:embed="rId8"/>
          <a:stretch>
            <a:fillRect/>
          </a:stretch>
        </p:blipFill>
        <p:spPr>
          <a:xfrm>
            <a:off x="0" y="2114272"/>
            <a:ext cx="12192000" cy="2482711"/>
          </a:xfrm>
          <a:prstGeom prst="rect">
            <a:avLst/>
          </a:prstGeom>
        </p:spPr>
      </p:pic>
      <p:sp>
        <p:nvSpPr>
          <p:cNvPr id="3" name="Slide Number Placeholder 2">
            <a:extLst>
              <a:ext uri="{FF2B5EF4-FFF2-40B4-BE49-F238E27FC236}">
                <a16:creationId xmlns:a16="http://schemas.microsoft.com/office/drawing/2014/main" id="{3C80E60C-4AF4-92B0-0FCB-CD7E784521B3}"/>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12" name="Title 1">
            <a:extLst>
              <a:ext uri="{FF2B5EF4-FFF2-40B4-BE49-F238E27FC236}">
                <a16:creationId xmlns:a16="http://schemas.microsoft.com/office/drawing/2014/main" id="{BF39ED5E-389A-710E-2A23-CC0D8DD4373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Scatter Plot: Payload vs. Launch Outcome scatter plot for all sites </a:t>
            </a:r>
          </a:p>
        </p:txBody>
      </p:sp>
      <p:graphicFrame>
        <p:nvGraphicFramePr>
          <p:cNvPr id="2" name="Diagram 1">
            <a:extLst>
              <a:ext uri="{FF2B5EF4-FFF2-40B4-BE49-F238E27FC236}">
                <a16:creationId xmlns:a16="http://schemas.microsoft.com/office/drawing/2014/main" id="{2F6422E6-13FD-E998-CB80-760B8D3467BD}"/>
              </a:ext>
            </a:extLst>
          </p:cNvPr>
          <p:cNvGraphicFramePr/>
          <p:nvPr>
            <p:extLst>
              <p:ext uri="{D42A27DB-BD31-4B8C-83A1-F6EECF244321}">
                <p14:modId xmlns:p14="http://schemas.microsoft.com/office/powerpoint/2010/main" val="4139898027"/>
              </p:ext>
            </p:extLst>
          </p:nvPr>
        </p:nvGraphicFramePr>
        <p:xfrm>
          <a:off x="669073" y="1423988"/>
          <a:ext cx="10414662" cy="5490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Right Brace 4">
            <a:extLst>
              <a:ext uri="{FF2B5EF4-FFF2-40B4-BE49-F238E27FC236}">
                <a16:creationId xmlns:a16="http://schemas.microsoft.com/office/drawing/2014/main" id="{EFDF995B-983E-FF06-BF3E-169C971C76DF}"/>
              </a:ext>
            </a:extLst>
          </p:cNvPr>
          <p:cNvSpPr/>
          <p:nvPr/>
        </p:nvSpPr>
        <p:spPr>
          <a:xfrm rot="5400000">
            <a:off x="5571072" y="-774446"/>
            <a:ext cx="319670" cy="107056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672459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66</a:t>
            </a:fld>
            <a:endParaRPr lang="en-US"/>
          </a:p>
        </p:txBody>
      </p:sp>
      <p:graphicFrame>
        <p:nvGraphicFramePr>
          <p:cNvPr id="6" name="Diagram 5">
            <a:extLst>
              <a:ext uri="{FF2B5EF4-FFF2-40B4-BE49-F238E27FC236}">
                <a16:creationId xmlns:a16="http://schemas.microsoft.com/office/drawing/2014/main" id="{98BFA0F8-9045-6167-8A78-6F549A9C5593}"/>
              </a:ext>
            </a:extLst>
          </p:cNvPr>
          <p:cNvGraphicFramePr/>
          <p:nvPr>
            <p:extLst>
              <p:ext uri="{D42A27DB-BD31-4B8C-83A1-F6EECF244321}">
                <p14:modId xmlns:p14="http://schemas.microsoft.com/office/powerpoint/2010/main" val="1228876046"/>
              </p:ext>
            </p:extLst>
          </p:nvPr>
        </p:nvGraphicFramePr>
        <p:xfrm>
          <a:off x="507121" y="1681427"/>
          <a:ext cx="4933560" cy="4344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Classification Accuracy</a:t>
            </a:r>
          </a:p>
        </p:txBody>
      </p:sp>
      <p:pic>
        <p:nvPicPr>
          <p:cNvPr id="1032" name="Picture 8">
            <a:extLst>
              <a:ext uri="{FF2B5EF4-FFF2-40B4-BE49-F238E27FC236}">
                <a16:creationId xmlns:a16="http://schemas.microsoft.com/office/drawing/2014/main" id="{DF45153A-D149-07A6-6739-220AFFD153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2140" y="1355408"/>
            <a:ext cx="5852160" cy="465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B5061F-52B9-1106-9ADA-03120538D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1341453"/>
            <a:ext cx="5798429" cy="497789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67</a:t>
            </a:fld>
            <a:endParaRPr lang="en-US"/>
          </a:p>
        </p:txBody>
      </p:sp>
      <p:graphicFrame>
        <p:nvGraphicFramePr>
          <p:cNvPr id="2" name="Diagram 1">
            <a:extLst>
              <a:ext uri="{FF2B5EF4-FFF2-40B4-BE49-F238E27FC236}">
                <a16:creationId xmlns:a16="http://schemas.microsoft.com/office/drawing/2014/main" id="{00FF9EBF-59F4-5B0B-45B9-9FCFE2100D62}"/>
              </a:ext>
            </a:extLst>
          </p:cNvPr>
          <p:cNvGraphicFramePr/>
          <p:nvPr>
            <p:extLst>
              <p:ext uri="{D42A27DB-BD31-4B8C-83A1-F6EECF244321}">
                <p14:modId xmlns:p14="http://schemas.microsoft.com/office/powerpoint/2010/main" val="1248771271"/>
              </p:ext>
            </p:extLst>
          </p:nvPr>
        </p:nvGraphicFramePr>
        <p:xfrm>
          <a:off x="6885061" y="1352883"/>
          <a:ext cx="4762109" cy="46962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Confusion Matrix</a:t>
            </a:r>
          </a:p>
        </p:txBody>
      </p:sp>
    </p:spTree>
    <p:extLst>
      <p:ext uri="{BB962C8B-B14F-4D97-AF65-F5344CB8AC3E}">
        <p14:creationId xmlns:p14="http://schemas.microsoft.com/office/powerpoint/2010/main" val="3645034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68</a:t>
            </a:fld>
            <a:endParaRPr lang="en-US"/>
          </a:p>
        </p:txBody>
      </p:sp>
      <p:graphicFrame>
        <p:nvGraphicFramePr>
          <p:cNvPr id="2" name="Content Placeholder 1">
            <a:extLst>
              <a:ext uri="{FF2B5EF4-FFF2-40B4-BE49-F238E27FC236}">
                <a16:creationId xmlns:a16="http://schemas.microsoft.com/office/drawing/2014/main" id="{4BED66C1-8A0B-6B6C-DD94-84E33BAC350F}"/>
              </a:ext>
            </a:extLst>
          </p:cNvPr>
          <p:cNvGraphicFramePr>
            <a:graphicFrameLocks noGrp="1"/>
          </p:cNvGraphicFramePr>
          <p:nvPr>
            <p:ph sz="half" idx="4294967295"/>
            <p:extLst>
              <p:ext uri="{D42A27DB-BD31-4B8C-83A1-F6EECF244321}">
                <p14:modId xmlns:p14="http://schemas.microsoft.com/office/powerpoint/2010/main" val="951691360"/>
              </p:ext>
            </p:extLst>
          </p:nvPr>
        </p:nvGraphicFramePr>
        <p:xfrm>
          <a:off x="734028" y="744594"/>
          <a:ext cx="11094329" cy="5723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Conclusions</a:t>
            </a:r>
            <a:endParaRPr lang="en-US">
              <a:solidFill>
                <a:srgbClr val="0B49C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0123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466A89B-A414-DFF6-EBD7-5F6CCEEF808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343421-E289-30A5-7E5E-A1C42B6149F7}"/>
              </a:ext>
            </a:extLst>
          </p:cNvPr>
          <p:cNvSpPr>
            <a:spLocks noGrp="1"/>
          </p:cNvSpPr>
          <p:nvPr>
            <p:ph type="sldNum" sz="quarter" idx="12"/>
          </p:nvPr>
        </p:nvSpPr>
        <p:spPr/>
        <p:txBody>
          <a:bodyPr/>
          <a:lstStyle/>
          <a:p>
            <a:fld id="{5075537C-CA84-1446-933C-8E9D027F9201}" type="slidenum">
              <a:rPr lang="en-US" smtClean="0"/>
              <a:t>69</a:t>
            </a:fld>
            <a:endParaRPr lang="en-US"/>
          </a:p>
        </p:txBody>
      </p:sp>
      <p:graphicFrame>
        <p:nvGraphicFramePr>
          <p:cNvPr id="3" name="Content Placeholder 2">
            <a:extLst>
              <a:ext uri="{FF2B5EF4-FFF2-40B4-BE49-F238E27FC236}">
                <a16:creationId xmlns:a16="http://schemas.microsoft.com/office/drawing/2014/main" id="{362C1733-8B61-17E8-49FC-866D659424C9}"/>
              </a:ext>
            </a:extLst>
          </p:cNvPr>
          <p:cNvGraphicFramePr>
            <a:graphicFrameLocks noGrp="1"/>
          </p:cNvGraphicFramePr>
          <p:nvPr>
            <p:ph sz="half" idx="4294967295"/>
            <p:extLst>
              <p:ext uri="{D42A27DB-BD31-4B8C-83A1-F6EECF244321}">
                <p14:modId xmlns:p14="http://schemas.microsoft.com/office/powerpoint/2010/main" val="1642268453"/>
              </p:ext>
            </p:extLst>
          </p:nvPr>
        </p:nvGraphicFramePr>
        <p:xfrm>
          <a:off x="770011" y="1555014"/>
          <a:ext cx="1087715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9147A2B7-ED8B-8BE8-419C-C30137389B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213723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157069" cy="4289818"/>
          </a:xfrm>
          <a:prstGeom prst="rect">
            <a:avLst/>
          </a:prstGeom>
        </p:spPr>
        <p:txBody>
          <a:bodyPr>
            <a:normAutofit/>
          </a:bodyPr>
          <a:lstStyle/>
          <a:p>
            <a:pPr>
              <a:lnSpc>
                <a:spcPct val="100000"/>
              </a:lnSpc>
              <a:spcBef>
                <a:spcPts val="1400"/>
              </a:spcBef>
            </a:pPr>
            <a:r>
              <a:rPr lang="en-US" sz="2200" b="1" dirty="0" err="1">
                <a:solidFill>
                  <a:schemeClr val="accent3">
                    <a:lumMod val="25000"/>
                  </a:schemeClr>
                </a:solidFill>
                <a:latin typeface="Times New Roman" panose="02020603050405020304" pitchFamily="18" charset="0"/>
                <a:cs typeface="Times New Roman" panose="02020603050405020304" pitchFamily="18" charset="0"/>
              </a:rPr>
              <a:t>Github</a:t>
            </a:r>
            <a:r>
              <a:rPr lang="en-US" sz="2200" b="1" dirty="0">
                <a:solidFill>
                  <a:schemeClr val="accent3">
                    <a:lumMod val="25000"/>
                  </a:schemeClr>
                </a:solidFill>
                <a:latin typeface="Times New Roman" panose="02020603050405020304" pitchFamily="18" charset="0"/>
                <a:cs typeface="Times New Roman" panose="02020603050405020304" pitchFamily="18" charset="0"/>
              </a:rPr>
              <a:t> Link to the repository: </a:t>
            </a:r>
            <a:r>
              <a:rPr lang="en-US" sz="2200" dirty="0">
                <a:solidFill>
                  <a:schemeClr val="accent3">
                    <a:lumMod val="25000"/>
                  </a:schemeClr>
                </a:solidFill>
                <a:latin typeface="Times New Roman" panose="02020603050405020304" pitchFamily="18" charset="0"/>
                <a:cs typeface="Times New Roman" panose="02020603050405020304" pitchFamily="18" charset="0"/>
                <a:hlinkClick r:id="rId4"/>
              </a:rPr>
              <a:t>https://github.com/Vasudevkaranth/IBM_Datascience_Course_10_Capstone.git</a:t>
            </a:r>
            <a:r>
              <a:rPr lang="en-US" sz="2200" dirty="0">
                <a:solidFill>
                  <a:schemeClr val="accent3">
                    <a:lumMod val="25000"/>
                  </a:schemeClr>
                </a:solidFill>
                <a:latin typeface="Times New Roman" panose="02020603050405020304" pitchFamily="18" charset="0"/>
                <a:cs typeface="Times New Roman" panose="02020603050405020304" pitchFamily="18" charset="0"/>
              </a:rPr>
              <a:t> </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Links of data used:</a:t>
            </a:r>
          </a:p>
          <a:p>
            <a:pPr lvl="1">
              <a:lnSpc>
                <a:spcPct val="100000"/>
              </a:lnSpc>
              <a:spcBef>
                <a:spcPts val="1400"/>
              </a:spcBef>
            </a:pPr>
            <a:r>
              <a:rPr lang="en-US" sz="1800" dirty="0">
                <a:latin typeface="Times New Roman" panose="02020603050405020304" pitchFamily="18" charset="0"/>
                <a:cs typeface="Times New Roman" panose="02020603050405020304" pitchFamily="18" charset="0"/>
              </a:rPr>
              <a:t>SpaceX API (i.e., </a:t>
            </a:r>
            <a:r>
              <a:rPr lang="en-US" sz="1800" dirty="0">
                <a:latin typeface="Times New Roman" panose="02020603050405020304" pitchFamily="18" charset="0"/>
                <a:cs typeface="Times New Roman" panose="02020603050405020304" pitchFamily="18" charset="0"/>
                <a:hlinkClick r:id="rId5"/>
              </a:rPr>
              <a:t>https://api.spacexdata.com/v4/</a:t>
            </a:r>
            <a:r>
              <a:rPr lang="en-US" sz="1800" dirty="0">
                <a:latin typeface="Times New Roman" panose="02020603050405020304" pitchFamily="18" charset="0"/>
                <a:cs typeface="Times New Roman" panose="02020603050405020304" pitchFamily="18" charset="0"/>
              </a:rPr>
              <a:t>) and</a:t>
            </a:r>
            <a:endParaRPr lang="en-IN" sz="1400" dirty="0"/>
          </a:p>
          <a:p>
            <a:pPr lvl="1">
              <a:lnSpc>
                <a:spcPct val="100000"/>
              </a:lnSpc>
              <a:spcBef>
                <a:spcPts val="1400"/>
              </a:spcBef>
            </a:pPr>
            <a:r>
              <a:rPr lang="en-US" sz="1800" dirty="0">
                <a:latin typeface="Times New Roman" panose="02020603050405020304" pitchFamily="18" charset="0"/>
                <a:cs typeface="Times New Roman" panose="02020603050405020304" pitchFamily="18" charset="0"/>
                <a:hlinkClick r:id="rId6"/>
              </a:rPr>
              <a:t>https://en.wikipedia.org/wiki/List_of_Falcon_9_and_Falcon_Heavy_launches</a:t>
            </a:r>
            <a:endParaRPr lang="en-US" sz="1800" dirty="0">
              <a:latin typeface="Times New Roman" panose="02020603050405020304" pitchFamily="18" charset="0"/>
              <a:cs typeface="Times New Roman" panose="02020603050405020304" pitchFamily="18" charset="0"/>
            </a:endParaRPr>
          </a:p>
          <a:p>
            <a:pPr lvl="1">
              <a:lnSpc>
                <a:spcPct val="100000"/>
              </a:lnSpc>
              <a:spcBef>
                <a:spcPts val="1400"/>
              </a:spcBef>
            </a:pPr>
            <a:endParaRPr lang="en-IN" sz="1400" b="0" i="0" dirty="0">
              <a:solidFill>
                <a:srgbClr val="000000"/>
              </a:solidFill>
              <a:effectLst/>
              <a:latin typeface="PlusJakartaSans"/>
            </a:endParaRPr>
          </a:p>
          <a:p>
            <a:pPr>
              <a:lnSpc>
                <a:spcPct val="100000"/>
              </a:lnSpc>
              <a:spcBef>
                <a:spcPts val="1400"/>
              </a:spcBef>
            </a:pPr>
            <a:r>
              <a:rPr lang="en-US" sz="2200">
                <a:solidFill>
                  <a:schemeClr val="accent3">
                    <a:lumMod val="25000"/>
                  </a:schemeClr>
                </a:solidFill>
                <a:latin typeface="Times New Roman" panose="02020603050405020304" pitchFamily="18" charset="0"/>
                <a:cs typeface="Times New Roman" panose="02020603050405020304" pitchFamily="18" charset="0"/>
              </a:rPr>
              <a:t>Photo </a:t>
            </a:r>
            <a:r>
              <a:rPr lang="en-US" sz="2200" dirty="0">
                <a:solidFill>
                  <a:schemeClr val="accent3">
                    <a:lumMod val="25000"/>
                  </a:schemeClr>
                </a:solidFill>
                <a:latin typeface="Times New Roman" panose="02020603050405020304" pitchFamily="18" charset="0"/>
                <a:cs typeface="Times New Roman" panose="02020603050405020304" pitchFamily="18" charset="0"/>
              </a:rPr>
              <a:t>used:</a:t>
            </a:r>
          </a:p>
          <a:p>
            <a:pPr lvl="1">
              <a:lnSpc>
                <a:spcPct val="100000"/>
              </a:lnSpc>
              <a:spcBef>
                <a:spcPts val="1400"/>
              </a:spcBef>
            </a:pPr>
            <a:r>
              <a:rPr lang="en-US" sz="1800" dirty="0">
                <a:latin typeface="Times New Roman" panose="02020603050405020304" pitchFamily="18" charset="0"/>
                <a:cs typeface="Times New Roman" panose="02020603050405020304" pitchFamily="18" charset="0"/>
              </a:rPr>
              <a:t>Slide 5: </a:t>
            </a:r>
            <a:r>
              <a:rPr lang="en-IN" sz="1800" b="0" i="0" dirty="0">
                <a:solidFill>
                  <a:srgbClr val="000000"/>
                </a:solidFill>
                <a:effectLst/>
                <a:latin typeface="Times New Roman" panose="02020603050405020304" pitchFamily="18" charset="0"/>
                <a:cs typeface="Times New Roman" panose="02020603050405020304" pitchFamily="18" charset="0"/>
              </a:rPr>
              <a:t>Photo by SpaceX: </a:t>
            </a:r>
            <a:r>
              <a:rPr lang="en-IN" sz="1800" b="0" i="0" dirty="0">
                <a:solidFill>
                  <a:srgbClr val="000000"/>
                </a:solidFill>
                <a:effectLst/>
                <a:latin typeface="Times New Roman" panose="02020603050405020304" pitchFamily="18" charset="0"/>
                <a:cs typeface="Times New Roman" panose="02020603050405020304" pitchFamily="18" charset="0"/>
                <a:hlinkClick r:id="rId7"/>
              </a:rPr>
              <a:t>https://www.pexels.com/photo/rocket-launch-space-discovery-23795/</a:t>
            </a:r>
            <a:endParaRPr lang="en-IN" sz="1800" b="0" i="0" dirty="0">
              <a:solidFill>
                <a:srgbClr val="000000"/>
              </a:solidFill>
              <a:effectLst/>
              <a:latin typeface="Times New Roman" panose="02020603050405020304" pitchFamily="18" charset="0"/>
              <a:cs typeface="Times New Roman" panose="02020603050405020304" pitchFamily="18" charset="0"/>
            </a:endParaRPr>
          </a:p>
          <a:p>
            <a:pPr marL="457200" lvl="1" indent="0">
              <a:lnSpc>
                <a:spcPct val="100000"/>
              </a:lnSpc>
              <a:spcBef>
                <a:spcPts val="1400"/>
              </a:spcBef>
              <a:buNone/>
            </a:pPr>
            <a:endParaRPr lang="en-IN" sz="1400"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Appendix</a:t>
            </a:r>
          </a:p>
        </p:txBody>
      </p:sp>
    </p:spTree>
    <p:extLst>
      <p:ext uri="{BB962C8B-B14F-4D97-AF65-F5344CB8AC3E}">
        <p14:creationId xmlns:p14="http://schemas.microsoft.com/office/powerpoint/2010/main" val="34100085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graphicFrame>
        <p:nvGraphicFramePr>
          <p:cNvPr id="6" name="Diagram 5">
            <a:extLst>
              <a:ext uri="{FF2B5EF4-FFF2-40B4-BE49-F238E27FC236}">
                <a16:creationId xmlns:a16="http://schemas.microsoft.com/office/drawing/2014/main" id="{DD33506D-15AE-99AF-AD52-573B705735DC}"/>
              </a:ext>
            </a:extLst>
          </p:cNvPr>
          <p:cNvGraphicFramePr/>
          <p:nvPr>
            <p:extLst>
              <p:ext uri="{D42A27DB-BD31-4B8C-83A1-F6EECF244321}">
                <p14:modId xmlns:p14="http://schemas.microsoft.com/office/powerpoint/2010/main" val="2095033781"/>
              </p:ext>
            </p:extLst>
          </p:nvPr>
        </p:nvGraphicFramePr>
        <p:xfrm>
          <a:off x="770011" y="1283629"/>
          <a:ext cx="6293729" cy="6594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Methodology</a:t>
            </a:r>
          </a:p>
        </p:txBody>
      </p:sp>
      <p:sp>
        <p:nvSpPr>
          <p:cNvPr id="10" name="Content Placeholder 2">
            <a:extLst>
              <a:ext uri="{FF2B5EF4-FFF2-40B4-BE49-F238E27FC236}">
                <a16:creationId xmlns:a16="http://schemas.microsoft.com/office/drawing/2014/main" id="{AE66E712-54FF-110D-D5FC-E1B94EB447D2}"/>
              </a:ext>
            </a:extLst>
          </p:cNvPr>
          <p:cNvSpPr txBox="1">
            <a:spLocks/>
          </p:cNvSpPr>
          <p:nvPr/>
        </p:nvSpPr>
        <p:spPr>
          <a:xfrm>
            <a:off x="794580" y="1961463"/>
            <a:ext cx="10602839" cy="220437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b="1" dirty="0">
                <a:solidFill>
                  <a:schemeClr val="accent3">
                    <a:lumMod val="25000"/>
                  </a:schemeClr>
                </a:solidFill>
                <a:latin typeface="Times New Roman" panose="02020603050405020304" pitchFamily="18" charset="0"/>
                <a:cs typeface="Times New Roman" panose="02020603050405020304" pitchFamily="18" charset="0"/>
              </a:rPr>
              <a:t>Data collection methodology:</a:t>
            </a:r>
          </a:p>
          <a:p>
            <a:pPr lvl="1" algn="just">
              <a:lnSpc>
                <a:spcPct val="120000"/>
              </a:lnSpc>
              <a:spcBef>
                <a:spcPts val="1400"/>
              </a:spcBef>
            </a:pPr>
            <a:r>
              <a:rPr lang="en-US" sz="7600" dirty="0">
                <a:solidFill>
                  <a:schemeClr val="tx1"/>
                </a:solidFill>
                <a:latin typeface="Times New Roman" panose="02020603050405020304" pitchFamily="18" charset="0"/>
                <a:cs typeface="Times New Roman" panose="02020603050405020304" pitchFamily="18" charset="0"/>
              </a:rPr>
              <a:t>The Data pertaining to the Falcon rocket launches was obtained using the following:</a:t>
            </a:r>
          </a:p>
          <a:p>
            <a:pPr lvl="2" algn="just">
              <a:lnSpc>
                <a:spcPct val="120000"/>
              </a:lnSpc>
              <a:spcBef>
                <a:spcPts val="1400"/>
              </a:spcBef>
            </a:pPr>
            <a:r>
              <a:rPr lang="en-US" sz="7200" dirty="0">
                <a:solidFill>
                  <a:schemeClr val="tx1"/>
                </a:solidFill>
                <a:latin typeface="Times New Roman" panose="02020603050405020304" pitchFamily="18" charset="0"/>
                <a:cs typeface="Times New Roman" panose="02020603050405020304" pitchFamily="18" charset="0"/>
              </a:rPr>
              <a:t>Space X website using the SpaceX API (i.e., </a:t>
            </a:r>
            <a:r>
              <a:rPr lang="en-US" sz="7200" dirty="0">
                <a:solidFill>
                  <a:schemeClr val="tx1"/>
                </a:solidFill>
                <a:latin typeface="Times New Roman" panose="02020603050405020304" pitchFamily="18" charset="0"/>
                <a:cs typeface="Times New Roman" panose="02020603050405020304" pitchFamily="18" charset="0"/>
                <a:hlinkClick r:id="rId9"/>
              </a:rPr>
              <a:t>https://api.spacexdata.com/v4/</a:t>
            </a:r>
            <a:r>
              <a:rPr lang="en-US" sz="7200" dirty="0">
                <a:solidFill>
                  <a:schemeClr val="tx1"/>
                </a:solidFill>
                <a:latin typeface="Times New Roman" panose="02020603050405020304" pitchFamily="18" charset="0"/>
                <a:cs typeface="Times New Roman" panose="02020603050405020304" pitchFamily="18" charset="0"/>
              </a:rPr>
              <a:t>) and</a:t>
            </a:r>
          </a:p>
          <a:p>
            <a:pPr lvl="2" algn="just">
              <a:lnSpc>
                <a:spcPct val="120000"/>
              </a:lnSpc>
              <a:spcBef>
                <a:spcPts val="1400"/>
              </a:spcBef>
            </a:pPr>
            <a:r>
              <a:rPr lang="en-US" sz="7200" dirty="0">
                <a:solidFill>
                  <a:schemeClr val="tx1"/>
                </a:solidFill>
                <a:latin typeface="Times New Roman" panose="02020603050405020304" pitchFamily="18" charset="0"/>
                <a:cs typeface="Times New Roman" panose="02020603050405020304" pitchFamily="18" charset="0"/>
              </a:rPr>
              <a:t>Web scraping from Wikipedia page titled ‘List of Falcon 9 and Falcon Heavy launches’ (i.e., </a:t>
            </a:r>
            <a:r>
              <a:rPr lang="en-US" sz="7200" dirty="0">
                <a:solidFill>
                  <a:schemeClr val="tx1"/>
                </a:solidFill>
                <a:latin typeface="Times New Roman" panose="02020603050405020304" pitchFamily="18" charset="0"/>
                <a:cs typeface="Times New Roman" panose="02020603050405020304" pitchFamily="18" charset="0"/>
                <a:hlinkClick r:id="rId10"/>
              </a:rPr>
              <a:t>https://en.wikipedia.org/wiki/List_of_Falcon_9_and_Falcon_Heavy_launches</a:t>
            </a:r>
            <a:r>
              <a:rPr lang="en-US" sz="7200" dirty="0">
                <a:solidFill>
                  <a:schemeClr val="tx1"/>
                </a:solidFill>
                <a:latin typeface="Times New Roman" panose="02020603050405020304" pitchFamily="18" charset="0"/>
                <a:cs typeface="Times New Roman" panose="02020603050405020304" pitchFamily="18" charset="0"/>
              </a:rPr>
              <a:t>)</a:t>
            </a:r>
          </a:p>
          <a:p>
            <a:pPr>
              <a:lnSpc>
                <a:spcPct val="120000"/>
              </a:lnSpc>
              <a:spcBef>
                <a:spcPts val="1400"/>
              </a:spcBef>
            </a:pPr>
            <a:endParaRPr lang="en-US" sz="8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A2D06138-63D0-386A-B058-9F14D5DBB02A}"/>
              </a:ext>
            </a:extLst>
          </p:cNvPr>
          <p:cNvSpPr txBox="1">
            <a:spLocks/>
          </p:cNvSpPr>
          <p:nvPr/>
        </p:nvSpPr>
        <p:spPr>
          <a:xfrm>
            <a:off x="855133" y="4049623"/>
            <a:ext cx="10602839" cy="237758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pPr>
            <a:r>
              <a:rPr lang="en-US" sz="8800" b="1" dirty="0">
                <a:solidFill>
                  <a:schemeClr val="accent3">
                    <a:lumMod val="25000"/>
                  </a:schemeClr>
                </a:solidFill>
                <a:latin typeface="Times New Roman" panose="02020603050405020304" pitchFamily="18" charset="0"/>
                <a:cs typeface="Times New Roman" panose="02020603050405020304" pitchFamily="18" charset="0"/>
              </a:rPr>
              <a:t>Perform data wrangling:</a:t>
            </a:r>
          </a:p>
          <a:p>
            <a:pPr lvl="1" algn="just">
              <a:lnSpc>
                <a:spcPct val="120000"/>
              </a:lnSpc>
              <a:spcBef>
                <a:spcPts val="1400"/>
              </a:spcBef>
            </a:pPr>
            <a:r>
              <a:rPr lang="en-US" sz="7600" dirty="0">
                <a:solidFill>
                  <a:schemeClr val="tx1"/>
                </a:solidFill>
                <a:latin typeface="Times New Roman" panose="02020603050405020304" pitchFamily="18" charset="0"/>
                <a:cs typeface="Times New Roman" panose="02020603050405020304" pitchFamily="18" charset="0"/>
              </a:rPr>
              <a:t>Data collected from the above mentioned sources were converted into a data frame.</a:t>
            </a:r>
          </a:p>
          <a:p>
            <a:pPr lvl="1" algn="just">
              <a:lnSpc>
                <a:spcPct val="120000"/>
              </a:lnSpc>
              <a:spcBef>
                <a:spcPts val="1400"/>
              </a:spcBef>
            </a:pPr>
            <a:r>
              <a:rPr lang="en-US" sz="7600" dirty="0">
                <a:solidFill>
                  <a:schemeClr val="tx1"/>
                </a:solidFill>
                <a:latin typeface="Times New Roman" panose="02020603050405020304" pitchFamily="18" charset="0"/>
                <a:cs typeface="Times New Roman" panose="02020603050405020304" pitchFamily="18" charset="0"/>
              </a:rPr>
              <a:t>A new variable named ‘</a:t>
            </a:r>
            <a:r>
              <a:rPr lang="en-US" sz="7600" dirty="0" err="1">
                <a:solidFill>
                  <a:schemeClr val="tx1"/>
                </a:solidFill>
                <a:latin typeface="Times New Roman" panose="02020603050405020304" pitchFamily="18" charset="0"/>
                <a:cs typeface="Times New Roman" panose="02020603050405020304" pitchFamily="18" charset="0"/>
              </a:rPr>
              <a:t>landing_class</a:t>
            </a:r>
            <a:r>
              <a:rPr lang="en-US" sz="7600" dirty="0">
                <a:solidFill>
                  <a:schemeClr val="tx1"/>
                </a:solidFill>
                <a:latin typeface="Times New Roman" panose="02020603050405020304" pitchFamily="18" charset="0"/>
                <a:cs typeface="Times New Roman" panose="02020603050405020304" pitchFamily="18" charset="0"/>
              </a:rPr>
              <a:t>’ was created to represent the outcome with value ‘0’ for unsuccessful and ‘1’ for successful landings.</a:t>
            </a:r>
          </a:p>
          <a:p>
            <a:pPr lvl="1" algn="just">
              <a:lnSpc>
                <a:spcPct val="120000"/>
              </a:lnSpc>
              <a:spcBef>
                <a:spcPts val="1400"/>
              </a:spcBef>
            </a:pPr>
            <a:r>
              <a:rPr lang="en-US" sz="7600" dirty="0">
                <a:solidFill>
                  <a:schemeClr val="tx1"/>
                </a:solidFill>
                <a:latin typeface="Times New Roman" panose="02020603050405020304" pitchFamily="18" charset="0"/>
                <a:cs typeface="Times New Roman" panose="02020603050405020304" pitchFamily="18" charset="0"/>
              </a:rPr>
              <a:t>The function ‘</a:t>
            </a:r>
            <a:r>
              <a:rPr lang="en-US" sz="7600" dirty="0" err="1">
                <a:solidFill>
                  <a:schemeClr val="tx1"/>
                </a:solidFill>
                <a:latin typeface="Times New Roman" panose="02020603050405020304" pitchFamily="18" charset="0"/>
                <a:cs typeface="Times New Roman" panose="02020603050405020304" pitchFamily="18" charset="0"/>
              </a:rPr>
              <a:t>get_dummies</a:t>
            </a:r>
            <a:r>
              <a:rPr lang="en-US" sz="7600" dirty="0">
                <a:solidFill>
                  <a:schemeClr val="tx1"/>
                </a:solidFill>
                <a:latin typeface="Times New Roman" panose="02020603050405020304" pitchFamily="18" charset="0"/>
                <a:cs typeface="Times New Roman" panose="02020603050405020304" pitchFamily="18" charset="0"/>
              </a:rPr>
              <a:t>’ was used to apply one-hot encoding to the categorical variables in the data frame.</a:t>
            </a:r>
          </a:p>
          <a:p>
            <a:pPr marL="0" indent="0">
              <a:lnSpc>
                <a:spcPct val="120000"/>
              </a:lnSpc>
              <a:spcBef>
                <a:spcPts val="1400"/>
              </a:spcBef>
              <a:buNone/>
            </a:pPr>
            <a:endParaRPr lang="en-US" sz="8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11F821F-5510-FAFF-1950-E20122ED672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BA15F-62BB-9C9B-A2C2-4D7D542CA967}"/>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57CB8B9B-E9E0-54B9-7815-327565D5E70F}"/>
              </a:ext>
            </a:extLst>
          </p:cNvPr>
          <p:cNvSpPr txBox="1">
            <a:spLocks/>
          </p:cNvSpPr>
          <p:nvPr/>
        </p:nvSpPr>
        <p:spPr>
          <a:xfrm>
            <a:off x="770011" y="1228358"/>
            <a:ext cx="9997049" cy="47972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pPr>
            <a:r>
              <a:rPr lang="en-US" sz="2200" b="1" dirty="0">
                <a:solidFill>
                  <a:schemeClr val="accent3">
                    <a:lumMod val="25000"/>
                  </a:schemeClr>
                </a:solidFill>
                <a:latin typeface="Times New Roman" panose="02020603050405020304" pitchFamily="18" charset="0"/>
                <a:cs typeface="Times New Roman" panose="02020603050405020304" pitchFamily="18" charset="0"/>
              </a:rPr>
              <a:t>Perform exploratory data analysis (EDA) using visualization and SQL</a:t>
            </a:r>
          </a:p>
          <a:p>
            <a:pPr lvl="1" algn="just">
              <a:lnSpc>
                <a:spcPct val="12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EDA was performed using Matplotlib visualization library and SQL. </a:t>
            </a:r>
          </a:p>
          <a:p>
            <a:pPr lvl="1" algn="just">
              <a:lnSpc>
                <a:spcPct val="12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purpose of the exercise was to obtain valuable insights into the data for further analysis and model development.</a:t>
            </a:r>
          </a:p>
          <a:p>
            <a:pPr algn="just">
              <a:lnSpc>
                <a:spcPct val="120000"/>
              </a:lnSpc>
              <a:spcBef>
                <a:spcPts val="1400"/>
              </a:spcBef>
            </a:pPr>
            <a:r>
              <a:rPr lang="en-US" sz="2200" b="1" dirty="0">
                <a:solidFill>
                  <a:schemeClr val="accent3">
                    <a:lumMod val="25000"/>
                  </a:schemeClr>
                </a:solidFill>
                <a:latin typeface="Times New Roman" panose="02020603050405020304" pitchFamily="18" charset="0"/>
                <a:cs typeface="Times New Roman" panose="02020603050405020304" pitchFamily="18" charset="0"/>
              </a:rPr>
              <a:t>Perform interactive visual analytics using Folium and </a:t>
            </a:r>
            <a:r>
              <a:rPr lang="en-US" sz="2200" b="1" dirty="0" err="1">
                <a:solidFill>
                  <a:schemeClr val="accent3">
                    <a:lumMod val="25000"/>
                  </a:schemeClr>
                </a:solidFill>
                <a:latin typeface="Times New Roman" panose="02020603050405020304" pitchFamily="18" charset="0"/>
                <a:cs typeface="Times New Roman" panose="02020603050405020304" pitchFamily="18" charset="0"/>
              </a:rPr>
              <a:t>Plotly</a:t>
            </a:r>
            <a:r>
              <a:rPr lang="en-US" sz="2200" b="1" dirty="0">
                <a:solidFill>
                  <a:schemeClr val="accent3">
                    <a:lumMod val="25000"/>
                  </a:schemeClr>
                </a:solidFill>
                <a:latin typeface="Times New Roman" panose="02020603050405020304" pitchFamily="18" charset="0"/>
                <a:cs typeface="Times New Roman" panose="02020603050405020304" pitchFamily="18" charset="0"/>
              </a:rPr>
              <a:t> Dash</a:t>
            </a:r>
          </a:p>
          <a:p>
            <a:pPr algn="just">
              <a:lnSpc>
                <a:spcPct val="120000"/>
              </a:lnSpc>
              <a:spcBef>
                <a:spcPts val="1400"/>
              </a:spcBef>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marL="982663" lvl="1" indent="0">
              <a:lnSpc>
                <a:spcPct val="120000"/>
              </a:lnSpc>
              <a:spcBef>
                <a:spcPts val="1400"/>
              </a:spcBef>
              <a:buNone/>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30132079-59A3-F8C0-57C4-663D5D70AB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Methodology</a:t>
            </a:r>
          </a:p>
        </p:txBody>
      </p:sp>
      <p:graphicFrame>
        <p:nvGraphicFramePr>
          <p:cNvPr id="3" name="Table 2">
            <a:extLst>
              <a:ext uri="{FF2B5EF4-FFF2-40B4-BE49-F238E27FC236}">
                <a16:creationId xmlns:a16="http://schemas.microsoft.com/office/drawing/2014/main" id="{64D5FC56-443C-C05B-5D63-E52B1C26532F}"/>
              </a:ext>
            </a:extLst>
          </p:cNvPr>
          <p:cNvGraphicFramePr>
            <a:graphicFrameLocks noGrp="1"/>
          </p:cNvGraphicFramePr>
          <p:nvPr>
            <p:extLst>
              <p:ext uri="{D42A27DB-BD31-4B8C-83A1-F6EECF244321}">
                <p14:modId xmlns:p14="http://schemas.microsoft.com/office/powerpoint/2010/main" val="2581803530"/>
              </p:ext>
            </p:extLst>
          </p:nvPr>
        </p:nvGraphicFramePr>
        <p:xfrm>
          <a:off x="1355415" y="3875363"/>
          <a:ext cx="9481170" cy="1748572"/>
        </p:xfrm>
        <a:graphic>
          <a:graphicData uri="http://schemas.openxmlformats.org/drawingml/2006/table">
            <a:tbl>
              <a:tblPr firstRow="1" bandRow="1">
                <a:tableStyleId>{5FD0F851-EC5A-4D38-B0AD-8093EC10F338}</a:tableStyleId>
              </a:tblPr>
              <a:tblGrid>
                <a:gridCol w="4740585">
                  <a:extLst>
                    <a:ext uri="{9D8B030D-6E8A-4147-A177-3AD203B41FA5}">
                      <a16:colId xmlns:a16="http://schemas.microsoft.com/office/drawing/2014/main" val="2515774300"/>
                    </a:ext>
                  </a:extLst>
                </a:gridCol>
                <a:gridCol w="4740585">
                  <a:extLst>
                    <a:ext uri="{9D8B030D-6E8A-4147-A177-3AD203B41FA5}">
                      <a16:colId xmlns:a16="http://schemas.microsoft.com/office/drawing/2014/main" val="552056532"/>
                    </a:ext>
                  </a:extLst>
                </a:gridCol>
              </a:tblGrid>
              <a:tr h="1748572">
                <a:tc>
                  <a:txBody>
                    <a:bodyPr/>
                    <a:lstStyle/>
                    <a:p>
                      <a:r>
                        <a:rPr lang="en-US" dirty="0">
                          <a:latin typeface="Times New Roman" panose="02020603050405020304" pitchFamily="18" charset="0"/>
                          <a:cs typeface="Times New Roman" panose="02020603050405020304" pitchFamily="18" charset="0"/>
                        </a:rPr>
                        <a:t>Folium: </a:t>
                      </a:r>
                    </a:p>
                    <a:p>
                      <a:r>
                        <a:rPr lang="en-US" b="0" dirty="0">
                          <a:latin typeface="Times New Roman" panose="02020603050405020304" pitchFamily="18" charset="0"/>
                          <a:cs typeface="Times New Roman" panose="02020603050405020304" pitchFamily="18" charset="0"/>
                        </a:rPr>
                        <a:t>Visualizing launch sites on Map.</a:t>
                      </a:r>
                    </a:p>
                    <a:p>
                      <a:r>
                        <a:rPr lang="en-US" b="0" dirty="0">
                          <a:latin typeface="Times New Roman" panose="02020603050405020304" pitchFamily="18" charset="0"/>
                          <a:cs typeface="Times New Roman" panose="02020603050405020304" pitchFamily="18" charset="0"/>
                        </a:rPr>
                        <a:t>Visualizing the success/failed launches for each launch site on Map.</a:t>
                      </a:r>
                    </a:p>
                    <a:p>
                      <a:r>
                        <a:rPr lang="en-US" b="0" dirty="0">
                          <a:latin typeface="Times New Roman" panose="02020603050405020304" pitchFamily="18" charset="0"/>
                          <a:cs typeface="Times New Roman" panose="02020603050405020304" pitchFamily="18" charset="0"/>
                        </a:rPr>
                        <a:t>Visualizing the distances between a launch site to its proximities.</a:t>
                      </a:r>
                    </a:p>
                  </a:txBody>
                  <a:tcPr/>
                </a:tc>
                <a:tc>
                  <a:txBody>
                    <a:bodyPr/>
                    <a:lstStyle/>
                    <a:p>
                      <a:r>
                        <a:rPr lang="en-US" dirty="0" err="1">
                          <a:latin typeface="Times New Roman" panose="02020603050405020304" pitchFamily="18" charset="0"/>
                          <a:cs typeface="Times New Roman" panose="02020603050405020304" pitchFamily="18" charset="0"/>
                        </a:rPr>
                        <a:t>Plotly</a:t>
                      </a:r>
                      <a:r>
                        <a:rPr lang="en-US" dirty="0">
                          <a:latin typeface="Times New Roman" panose="02020603050405020304" pitchFamily="18" charset="0"/>
                          <a:cs typeface="Times New Roman" panose="02020603050405020304" pitchFamily="18" charset="0"/>
                        </a:rPr>
                        <a:t> Dash:</a:t>
                      </a:r>
                    </a:p>
                    <a:p>
                      <a:r>
                        <a:rPr lang="en-US" b="0" dirty="0">
                          <a:latin typeface="Times New Roman" panose="02020603050405020304" pitchFamily="18" charset="0"/>
                          <a:cs typeface="Times New Roman" panose="02020603050405020304" pitchFamily="18" charset="0"/>
                        </a:rPr>
                        <a:t>Visualizing interactive dashboard showcasing a pie-chart and scatter plot of launch outcomes.</a:t>
                      </a: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49263499"/>
                  </a:ext>
                </a:extLst>
              </a:tr>
            </a:tbl>
          </a:graphicData>
        </a:graphic>
      </p:graphicFrame>
    </p:spTree>
    <p:extLst>
      <p:ext uri="{BB962C8B-B14F-4D97-AF65-F5344CB8AC3E}">
        <p14:creationId xmlns:p14="http://schemas.microsoft.com/office/powerpoint/2010/main" val="253447789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1396</TotalTime>
  <Words>4895</Words>
  <Application>Microsoft Office PowerPoint</Application>
  <PresentationFormat>Widescreen</PresentationFormat>
  <Paragraphs>528</Paragraphs>
  <Slides>71</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Abadi</vt:lpstr>
      <vt:lpstr>Arial</vt:lpstr>
      <vt:lpstr>Calibri</vt:lpstr>
      <vt:lpstr>IBM Plex Mono SemiBold</vt:lpstr>
      <vt:lpstr>PlusJakartaSans</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Vasudev Karanth</cp:lastModifiedBy>
  <cp:revision>200</cp:revision>
  <dcterms:created xsi:type="dcterms:W3CDTF">2021-04-29T18:58:34Z</dcterms:created>
  <dcterms:modified xsi:type="dcterms:W3CDTF">2024-02-15T11:00:39Z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